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32"/>
  </p:notesMasterIdLst>
  <p:handoutMasterIdLst>
    <p:handoutMasterId r:id="rId33"/>
  </p:handoutMasterIdLst>
  <p:sldIdLst>
    <p:sldId id="263" r:id="rId2"/>
    <p:sldId id="668" r:id="rId3"/>
    <p:sldId id="636" r:id="rId4"/>
    <p:sldId id="644" r:id="rId5"/>
    <p:sldId id="420" r:id="rId6"/>
    <p:sldId id="634" r:id="rId7"/>
    <p:sldId id="649" r:id="rId8"/>
    <p:sldId id="638" r:id="rId9"/>
    <p:sldId id="639" r:id="rId10"/>
    <p:sldId id="646" r:id="rId11"/>
    <p:sldId id="648" r:id="rId12"/>
    <p:sldId id="652" r:id="rId13"/>
    <p:sldId id="645" r:id="rId14"/>
    <p:sldId id="665" r:id="rId15"/>
    <p:sldId id="656" r:id="rId16"/>
    <p:sldId id="661" r:id="rId17"/>
    <p:sldId id="647" r:id="rId18"/>
    <p:sldId id="662" r:id="rId19"/>
    <p:sldId id="650" r:id="rId20"/>
    <p:sldId id="664" r:id="rId21"/>
    <p:sldId id="651" r:id="rId22"/>
    <p:sldId id="659" r:id="rId23"/>
    <p:sldId id="660" r:id="rId24"/>
    <p:sldId id="653" r:id="rId25"/>
    <p:sldId id="669" r:id="rId26"/>
    <p:sldId id="672" r:id="rId27"/>
    <p:sldId id="671" r:id="rId28"/>
    <p:sldId id="666" r:id="rId29"/>
    <p:sldId id="673" r:id="rId30"/>
    <p:sldId id="674" r:id="rId31"/>
  </p:sldIdLst>
  <p:sldSz cx="9144000" cy="5143500" type="screen16x9"/>
  <p:notesSz cx="7010400" cy="9296400"/>
  <p:embeddedFontLst>
    <p:embeddedFont>
      <p:font typeface="Alumni Sans" pitchFamily="2" charset="0"/>
      <p:regular r:id="rId34"/>
      <p:bold r:id="rId35"/>
      <p:italic r:id="rId36"/>
      <p:boldItalic r:id="rId37"/>
    </p:embeddedFont>
    <p:embeddedFont>
      <p:font typeface="Aptos Narrow" panose="020B0004020202020204" pitchFamily="34" charset="0"/>
      <p:regular r:id="rId38"/>
      <p:bold r:id="rId39"/>
      <p:italic r:id="rId40"/>
      <p:boldItalic r:id="rId41"/>
    </p:embeddedFont>
    <p:embeddedFont>
      <p:font typeface="Barlow Semi Condensed" panose="00000506000000000000" pitchFamily="2" charset="0"/>
      <p:regular r:id="rId42"/>
      <p:bold r:id="rId43"/>
      <p:italic r:id="rId44"/>
      <p:boldItalic r:id="rId45"/>
    </p:embeddedFont>
    <p:embeddedFont>
      <p:font typeface="Bitter" pitchFamily="2" charset="0"/>
      <p:regular r:id="rId46"/>
      <p:bold r:id="rId47"/>
      <p:italic r:id="rId48"/>
      <p:boldItalic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11"/>
    <a:srgbClr val="990000"/>
    <a:srgbClr val="FF9900"/>
    <a:srgbClr val="DEC8EE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86410" autoAdjust="0"/>
  </p:normalViewPr>
  <p:slideViewPr>
    <p:cSldViewPr snapToGrid="0">
      <p:cViewPr varScale="1">
        <p:scale>
          <a:sx n="176" d="100"/>
          <a:sy n="176" d="100"/>
        </p:scale>
        <p:origin x="29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85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baseline="0" dirty="0">
                <a:solidFill>
                  <a:schemeClr val="tx1"/>
                </a:solidFill>
              </a:rPr>
              <a:t> Years in Role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474002184184355E-2"/>
          <c:y val="0.20128124999999999"/>
          <c:w val="0.9090519956316313"/>
          <c:h val="0.7008132381889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Years in Role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2006</c:v>
                </c:pt>
                <c:pt idx="1">
                  <c:v>2022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8.5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DD8-8871-C8C174239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78849311"/>
        <c:axId val="478850751"/>
      </c:barChart>
      <c:catAx>
        <c:axId val="47884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850751"/>
        <c:crosses val="autoZero"/>
        <c:auto val="1"/>
        <c:lblAlgn val="ctr"/>
        <c:lblOffset val="100"/>
        <c:noMultiLvlLbl val="0"/>
      </c:catAx>
      <c:valAx>
        <c:axId val="4788507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84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Presidential Effectiveness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  <a:tailEnd type="triangle"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2.7</c:v>
                </c:pt>
                <c:pt idx="2">
                  <c:v>4.3</c:v>
                </c:pt>
                <c:pt idx="3">
                  <c:v>5</c:v>
                </c:pt>
                <c:pt idx="4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819-4ABB-9A5D-2CCA358C5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3023055"/>
        <c:axId val="1113024975"/>
      </c:lineChart>
      <c:catAx>
        <c:axId val="111302305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Time </a:t>
                </a:r>
                <a:r>
                  <a:rPr lang="en-US" sz="16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endParaRPr lang="en-US" sz="16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9070431820679048"/>
              <c:y val="0.898779522241635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113024975"/>
        <c:crosses val="autoZero"/>
        <c:auto val="1"/>
        <c:lblAlgn val="ctr"/>
        <c:lblOffset val="100"/>
        <c:noMultiLvlLbl val="0"/>
      </c:catAx>
      <c:valAx>
        <c:axId val="111302497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Effectiveness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0148752126518872E-2"/>
              <c:y val="0.30562795210485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11302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Transition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558964861207226E-2"/>
          <c:y val="2.315625E-2"/>
          <c:w val="0.81533010739733092"/>
          <c:h val="0.94559374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FF9911"/>
              </a:solidFill>
              <a:round/>
              <a:tailEnd type="triangle"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2B-41CB-A2B5-97600A453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  <a:tailEnd type="triangle"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2B-41CB-A2B5-97600A453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8363551"/>
        <c:axId val="1878364511"/>
      </c:lineChart>
      <c:catAx>
        <c:axId val="1878363551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260217138590392"/>
              <c:y val="0.93970300196850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78364511"/>
        <c:crosses val="autoZero"/>
        <c:auto val="1"/>
        <c:lblAlgn val="ctr"/>
        <c:lblOffset val="100"/>
        <c:noMultiLvlLbl val="0"/>
      </c:catAx>
      <c:valAx>
        <c:axId val="187836451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Effectiveness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7836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Meetings prior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official start</a:t>
            </a:r>
          </a:p>
        </c:rich>
      </c:tx>
      <c:layout>
        <c:manualLayout>
          <c:xMode val="edge"/>
          <c:yMode val="edge"/>
          <c:x val="0.50356865757808122"/>
          <c:y val="1.233929579396956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068103532834964E-2"/>
          <c:y val="7.5558589032979073E-2"/>
          <c:w val="0.91179750034068474"/>
          <c:h val="0.74158732217199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Meetings during transition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SUNY</c:v>
                </c:pt>
                <c:pt idx="2">
                  <c:v>Resource</c:v>
                </c:pt>
                <c:pt idx="3">
                  <c:v>NY Climate
Exchange</c:v>
                </c:pt>
                <c:pt idx="4">
                  <c:v>Donor /
Advancement</c:v>
                </c:pt>
                <c:pt idx="5">
                  <c:v>University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17</c:v>
                </c:pt>
                <c:pt idx="3">
                  <c:v>34</c:v>
                </c:pt>
                <c:pt idx="4">
                  <c:v>47</c:v>
                </c:pt>
                <c:pt idx="5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D-4556-8733-0999B043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835187040"/>
        <c:axId val="835186560"/>
      </c:barChart>
      <c:catAx>
        <c:axId val="83518704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186560"/>
        <c:crosses val="autoZero"/>
        <c:auto val="1"/>
        <c:lblAlgn val="ctr"/>
        <c:lblOffset val="100"/>
        <c:noMultiLvlLbl val="0"/>
      </c:catAx>
      <c:valAx>
        <c:axId val="83518656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351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Other direct reports</c:v>
                </c:pt>
                <c:pt idx="1">
                  <c:v>Stony Brook Council</c:v>
                </c:pt>
                <c:pt idx="2">
                  <c:v>Brookhaven National Lab</c:v>
                </c:pt>
                <c:pt idx="3">
                  <c:v>Government &amp; Community Relations</c:v>
                </c:pt>
                <c:pt idx="4">
                  <c:v>Educational &amp; Institutional Effectiveness</c:v>
                </c:pt>
                <c:pt idx="5">
                  <c:v>Executive Coach</c:v>
                </c:pt>
                <c:pt idx="6">
                  <c:v>Students</c:v>
                </c:pt>
                <c:pt idx="7">
                  <c:v>Advancement</c:v>
                </c:pt>
                <c:pt idx="8">
                  <c:v>Transition Work Group</c:v>
                </c:pt>
                <c:pt idx="9">
                  <c:v>Strategic Initiatives</c:v>
                </c:pt>
                <c:pt idx="10">
                  <c:v>Facilities / Housing</c:v>
                </c:pt>
                <c:pt idx="11">
                  <c:v>Other</c:v>
                </c:pt>
                <c:pt idx="12">
                  <c:v>Provost</c:v>
                </c:pt>
                <c:pt idx="13">
                  <c:v>Marketing &amp; Communications</c:v>
                </c:pt>
                <c:pt idx="14">
                  <c:v>Stony Brook Medicine</c:v>
                </c:pt>
                <c:pt idx="15">
                  <c:v>President</c:v>
                </c:pt>
                <c:pt idx="16">
                  <c:v>Finance</c:v>
                </c:pt>
                <c:pt idx="17">
                  <c:v>Executive Office</c:v>
                </c:pt>
                <c:pt idx="18">
                  <c:v>Searches / Recruitment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11</c:v>
                </c:pt>
                <c:pt idx="17">
                  <c:v>12</c:v>
                </c:pt>
                <c:pt idx="1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C-4D63-B38E-3AB522F43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957994272"/>
        <c:axId val="957991872"/>
      </c:barChart>
      <c:catAx>
        <c:axId val="95799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991872"/>
        <c:crosses val="autoZero"/>
        <c:auto val="1"/>
        <c:lblAlgn val="ctr"/>
        <c:lblOffset val="100"/>
        <c:noMultiLvlLbl val="0"/>
      </c:catAx>
      <c:valAx>
        <c:axId val="957991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799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Next steps</a:t>
            </a:r>
            <a:r>
              <a:rPr lang="en-US" baseline="0" dirty="0">
                <a:solidFill>
                  <a:schemeClr val="tx1"/>
                </a:solidFill>
              </a:rPr>
              <a:t> after this presidency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804503500390374"/>
          <c:y val="0.12940625"/>
          <c:w val="0.3912642340932222"/>
          <c:h val="0.83621875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responding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Retire and hold no other position</c:v>
                </c:pt>
                <c:pt idx="1">
                  <c:v>Move to another presidency</c:v>
                </c:pt>
                <c:pt idx="2">
                  <c:v>Become a consultant-other</c:v>
                </c:pt>
                <c:pt idx="3">
                  <c:v>Employment outside higher ed-nonprofit</c:v>
                </c:pt>
                <c:pt idx="4">
                  <c:v>Become a consultant-search firm</c:v>
                </c:pt>
                <c:pt idx="5">
                  <c:v>Employment outside higher ed-for-profit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0.33100000000000002</c:v>
                </c:pt>
                <c:pt idx="1">
                  <c:v>0.24099999999999999</c:v>
                </c:pt>
                <c:pt idx="2">
                  <c:v>0.23599999999999999</c:v>
                </c:pt>
                <c:pt idx="3">
                  <c:v>0.158</c:v>
                </c:pt>
                <c:pt idx="4">
                  <c:v>0.11799999999999999</c:v>
                </c:pt>
                <c:pt idx="5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C-4AF8-BA14-0BD55F586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697740303"/>
        <c:axId val="1697741743"/>
      </c:barChart>
      <c:catAx>
        <c:axId val="16977403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741743"/>
        <c:crosses val="autoZero"/>
        <c:auto val="1"/>
        <c:lblAlgn val="ctr"/>
        <c:lblOffset val="100"/>
        <c:noMultiLvlLbl val="0"/>
      </c:catAx>
      <c:valAx>
        <c:axId val="1697741743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69774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Avg. Years in Role</a:t>
            </a:r>
          </a:p>
          <a:p>
            <a:pPr>
              <a:defRPr sz="1400" b="1">
                <a:solidFill>
                  <a:schemeClr val="tx1"/>
                </a:solidFill>
              </a:defRPr>
            </a:pPr>
            <a:r>
              <a:rPr lang="en-US" sz="800" b="1" dirty="0">
                <a:solidFill>
                  <a:schemeClr val="tx1"/>
                </a:solidFill>
              </a:rPr>
              <a:t>(excludes</a:t>
            </a:r>
            <a:r>
              <a:rPr lang="en-US" sz="800" b="1" baseline="0" dirty="0">
                <a:solidFill>
                  <a:schemeClr val="tx1"/>
                </a:solidFill>
              </a:rPr>
              <a:t> interim/temporary CEOs)</a:t>
            </a:r>
            <a:endParaRPr lang="en-US" sz="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671422214956699E-2"/>
          <c:y val="0.13596499036355025"/>
          <c:w val="0.77914550613677924"/>
          <c:h val="0.79297401337658247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SUNY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1-4E19-B2E3-EDAFC015CC5E}"/>
                </c:ext>
              </c:extLst>
            </c:dLbl>
            <c:dLbl>
              <c:idx val="35"/>
              <c:layout>
                <c:manualLayout>
                  <c:x val="-1.0311867687640808E-2"/>
                  <c:y val="-1.9379716811980693E-2"/>
                </c:manualLayout>
              </c:layout>
              <c:tx>
                <c:rich>
                  <a:bodyPr/>
                  <a:lstStyle/>
                  <a:p>
                    <a:fld id="{27807E4E-8D68-4A72-AA32-830B50CEABF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fld id="{9D679475-E4D0-4348-8619-D1A674AF8C1A}" type="SERIESNAME">
                      <a:rPr lang="en-US" smtClean="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21-4E19-B2E3-EDAFC015C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Sheet1!$C$2:$C$37</c:f>
              <c:numCache>
                <c:formatCode>0.0</c:formatCode>
                <c:ptCount val="36"/>
                <c:pt idx="0">
                  <c:v>8.3728813559322042</c:v>
                </c:pt>
                <c:pt idx="1">
                  <c:v>8.5517241379310338</c:v>
                </c:pt>
                <c:pt idx="2">
                  <c:v>8.3392857142857135</c:v>
                </c:pt>
                <c:pt idx="3">
                  <c:v>7.931034482758621</c:v>
                </c:pt>
                <c:pt idx="4">
                  <c:v>8.3684210526315788</c:v>
                </c:pt>
                <c:pt idx="5">
                  <c:v>8.8596491228070171</c:v>
                </c:pt>
                <c:pt idx="6">
                  <c:v>8.1454545454545446</c:v>
                </c:pt>
                <c:pt idx="7">
                  <c:v>7.7818181818181822</c:v>
                </c:pt>
                <c:pt idx="8">
                  <c:v>7.3584905660377355</c:v>
                </c:pt>
                <c:pt idx="9">
                  <c:v>7.4210526315789478</c:v>
                </c:pt>
                <c:pt idx="10">
                  <c:v>7.5</c:v>
                </c:pt>
                <c:pt idx="11">
                  <c:v>8.5</c:v>
                </c:pt>
                <c:pt idx="12">
                  <c:v>8.1785714285714288</c:v>
                </c:pt>
                <c:pt idx="13">
                  <c:v>8.0535714285714288</c:v>
                </c:pt>
                <c:pt idx="14">
                  <c:v>8.192982456140351</c:v>
                </c:pt>
                <c:pt idx="15">
                  <c:v>8.3035714285714288</c:v>
                </c:pt>
                <c:pt idx="16">
                  <c:v>9.384615384615385</c:v>
                </c:pt>
                <c:pt idx="17">
                  <c:v>9.0188679245283012</c:v>
                </c:pt>
                <c:pt idx="18">
                  <c:v>8.5</c:v>
                </c:pt>
                <c:pt idx="19">
                  <c:v>7.7857142857142856</c:v>
                </c:pt>
                <c:pt idx="20">
                  <c:v>8.0344827586206904</c:v>
                </c:pt>
                <c:pt idx="21">
                  <c:v>7.6071428571428568</c:v>
                </c:pt>
                <c:pt idx="22">
                  <c:v>7.7692307692307692</c:v>
                </c:pt>
                <c:pt idx="23">
                  <c:v>7.86</c:v>
                </c:pt>
                <c:pt idx="24">
                  <c:v>6.4313725490196081</c:v>
                </c:pt>
                <c:pt idx="25">
                  <c:v>6.1428571428571432</c:v>
                </c:pt>
                <c:pt idx="26">
                  <c:v>6.5964912280701755</c:v>
                </c:pt>
                <c:pt idx="27">
                  <c:v>6.375</c:v>
                </c:pt>
                <c:pt idx="28">
                  <c:v>6.5272727272727273</c:v>
                </c:pt>
                <c:pt idx="29">
                  <c:v>6.0566037735849054</c:v>
                </c:pt>
                <c:pt idx="30">
                  <c:v>6.166666666666667</c:v>
                </c:pt>
                <c:pt idx="31">
                  <c:v>6.9607843137254903</c:v>
                </c:pt>
                <c:pt idx="32">
                  <c:v>6.5</c:v>
                </c:pt>
                <c:pt idx="33">
                  <c:v>6.6792452830188678</c:v>
                </c:pt>
                <c:pt idx="34">
                  <c:v>6.5576923076923075</c:v>
                </c:pt>
                <c:pt idx="35">
                  <c:v>6.2363636363636363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21-4E19-B2E3-EDAFC015CC5E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AAU</c:v>
                </c:pt>
              </c:strCache>
            </c:strRef>
          </c:tx>
          <c:spPr>
            <a:ln w="698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1-4E19-B2E3-EDAFC015CC5E}"/>
                </c:ext>
              </c:extLst>
            </c:dLbl>
            <c:dLbl>
              <c:idx val="35"/>
              <c:layout>
                <c:manualLayout>
                  <c:x val="0"/>
                  <c:y val="1.9379716811980575E-2"/>
                </c:manualLayout>
              </c:layout>
              <c:tx>
                <c:rich>
                  <a:bodyPr/>
                  <a:lstStyle/>
                  <a:p>
                    <a:fld id="{2172DA9E-7A63-4C15-B4C8-91B093E787E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fld id="{D1EBA1C6-40DD-4FCC-9B31-E8223EAF7FBF}" type="SERIESNAME">
                      <a:rPr lang="en-US" smtClean="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21-4E19-B2E3-EDAFC015C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Sheet1!$B$2:$B$37</c:f>
              <c:numCache>
                <c:formatCode>0.0</c:formatCode>
                <c:ptCount val="36"/>
                <c:pt idx="0">
                  <c:v>6.7391304347826084</c:v>
                </c:pt>
                <c:pt idx="1">
                  <c:v>6.3235294117647056</c:v>
                </c:pt>
                <c:pt idx="2">
                  <c:v>6.8307692307692305</c:v>
                </c:pt>
                <c:pt idx="3">
                  <c:v>6.2461538461538462</c:v>
                </c:pt>
                <c:pt idx="4">
                  <c:v>5.882352941176471</c:v>
                </c:pt>
                <c:pt idx="5">
                  <c:v>5.7538461538461538</c:v>
                </c:pt>
                <c:pt idx="6">
                  <c:v>6.1911764705882355</c:v>
                </c:pt>
                <c:pt idx="7">
                  <c:v>5.9090909090909092</c:v>
                </c:pt>
                <c:pt idx="8">
                  <c:v>5.8235294117647056</c:v>
                </c:pt>
                <c:pt idx="9">
                  <c:v>6.6865671641791042</c:v>
                </c:pt>
                <c:pt idx="10">
                  <c:v>6.6567164179104479</c:v>
                </c:pt>
                <c:pt idx="11">
                  <c:v>6.2686567164179108</c:v>
                </c:pt>
                <c:pt idx="12">
                  <c:v>6.3529411764705879</c:v>
                </c:pt>
                <c:pt idx="13">
                  <c:v>6.8059701492537314</c:v>
                </c:pt>
                <c:pt idx="14">
                  <c:v>5.7575757575757578</c:v>
                </c:pt>
                <c:pt idx="15">
                  <c:v>5.9253731343283578</c:v>
                </c:pt>
                <c:pt idx="16">
                  <c:v>6.5</c:v>
                </c:pt>
                <c:pt idx="17">
                  <c:v>6.5454545454545459</c:v>
                </c:pt>
                <c:pt idx="18">
                  <c:v>6.9705882352941178</c:v>
                </c:pt>
                <c:pt idx="19">
                  <c:v>6.6521739130434785</c:v>
                </c:pt>
                <c:pt idx="20">
                  <c:v>6.6470588235294121</c:v>
                </c:pt>
                <c:pt idx="21">
                  <c:v>6.9545454545454541</c:v>
                </c:pt>
                <c:pt idx="22">
                  <c:v>6.9848484848484844</c:v>
                </c:pt>
                <c:pt idx="23">
                  <c:v>6.7462686567164178</c:v>
                </c:pt>
                <c:pt idx="24">
                  <c:v>6.7313432835820892</c:v>
                </c:pt>
                <c:pt idx="25">
                  <c:v>6.7272727272727275</c:v>
                </c:pt>
                <c:pt idx="26">
                  <c:v>6.9393939393939394</c:v>
                </c:pt>
                <c:pt idx="27">
                  <c:v>6.882352941176471</c:v>
                </c:pt>
                <c:pt idx="28">
                  <c:v>7.2238805970149258</c:v>
                </c:pt>
                <c:pt idx="29">
                  <c:v>6.666666666666667</c:v>
                </c:pt>
                <c:pt idx="30">
                  <c:v>6.7647058823529411</c:v>
                </c:pt>
                <c:pt idx="31">
                  <c:v>7.5970149253731343</c:v>
                </c:pt>
                <c:pt idx="32">
                  <c:v>7.0298507462686564</c:v>
                </c:pt>
                <c:pt idx="33">
                  <c:v>6.2769230769230768</c:v>
                </c:pt>
                <c:pt idx="34">
                  <c:v>5.8095238095238093</c:v>
                </c:pt>
                <c:pt idx="35">
                  <c:v>5.2622950819672134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421-4E19-B2E3-EDAFC015C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073199"/>
        <c:axId val="417078479"/>
      </c:lineChart>
      <c:catAx>
        <c:axId val="41707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78479"/>
        <c:crosses val="autoZero"/>
        <c:auto val="1"/>
        <c:lblAlgn val="ctr"/>
        <c:lblOffset val="100"/>
        <c:noMultiLvlLbl val="0"/>
      </c:catAx>
      <c:valAx>
        <c:axId val="417078479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7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616980792193912"/>
          <c:y val="0.1422244501267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Sheet1!$B$2:$B$37</c:f>
              <c:numCache>
                <c:formatCode>0%</c:formatCode>
                <c:ptCount val="36"/>
                <c:pt idx="0">
                  <c:v>0.15942028985507245</c:v>
                </c:pt>
                <c:pt idx="1">
                  <c:v>0.13043478260869565</c:v>
                </c:pt>
                <c:pt idx="2">
                  <c:v>0.13043478260869565</c:v>
                </c:pt>
                <c:pt idx="3">
                  <c:v>0.21739130434782608</c:v>
                </c:pt>
                <c:pt idx="4">
                  <c:v>0.18840579710144928</c:v>
                </c:pt>
                <c:pt idx="5">
                  <c:v>0.14492753623188406</c:v>
                </c:pt>
                <c:pt idx="6">
                  <c:v>8.6956521739130432E-2</c:v>
                </c:pt>
                <c:pt idx="7">
                  <c:v>0.17391304347826086</c:v>
                </c:pt>
                <c:pt idx="8">
                  <c:v>0.11594202898550725</c:v>
                </c:pt>
                <c:pt idx="9">
                  <c:v>5.7971014492753624E-2</c:v>
                </c:pt>
                <c:pt idx="10">
                  <c:v>0.14492753623188406</c:v>
                </c:pt>
                <c:pt idx="11">
                  <c:v>0.14492753623188406</c:v>
                </c:pt>
                <c:pt idx="12">
                  <c:v>0.13043478260869565</c:v>
                </c:pt>
                <c:pt idx="13">
                  <c:v>7.2463768115942032E-2</c:v>
                </c:pt>
                <c:pt idx="14">
                  <c:v>0.2318840579710145</c:v>
                </c:pt>
                <c:pt idx="15">
                  <c:v>0.11594202898550725</c:v>
                </c:pt>
                <c:pt idx="16">
                  <c:v>0.14492753623188406</c:v>
                </c:pt>
                <c:pt idx="17">
                  <c:v>0.15942028985507245</c:v>
                </c:pt>
                <c:pt idx="18">
                  <c:v>7.2463768115942032E-2</c:v>
                </c:pt>
                <c:pt idx="19">
                  <c:v>0.11594202898550725</c:v>
                </c:pt>
                <c:pt idx="20">
                  <c:v>0.10144927536231885</c:v>
                </c:pt>
                <c:pt idx="21">
                  <c:v>0.11594202898550725</c:v>
                </c:pt>
                <c:pt idx="22">
                  <c:v>0.15942028985507245</c:v>
                </c:pt>
                <c:pt idx="23">
                  <c:v>0.15942028985507245</c:v>
                </c:pt>
                <c:pt idx="24">
                  <c:v>0.13043478260869565</c:v>
                </c:pt>
                <c:pt idx="25">
                  <c:v>0.15942028985507245</c:v>
                </c:pt>
                <c:pt idx="26">
                  <c:v>0.10144927536231885</c:v>
                </c:pt>
                <c:pt idx="27">
                  <c:v>0.15942028985507245</c:v>
                </c:pt>
                <c:pt idx="28">
                  <c:v>8.6956521739130432E-2</c:v>
                </c:pt>
                <c:pt idx="29">
                  <c:v>0.17391304347826086</c:v>
                </c:pt>
                <c:pt idx="30">
                  <c:v>0.13043478260869565</c:v>
                </c:pt>
                <c:pt idx="31">
                  <c:v>8.6956521739130432E-2</c:v>
                </c:pt>
                <c:pt idx="32">
                  <c:v>0.17391304347826086</c:v>
                </c:pt>
                <c:pt idx="33">
                  <c:v>0.24637681159420291</c:v>
                </c:pt>
                <c:pt idx="34">
                  <c:v>0.24637681159420291</c:v>
                </c:pt>
                <c:pt idx="35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2-4E72-994B-FC93F85A9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4050991"/>
        <c:axId val="184067791"/>
      </c:barChart>
      <c:catAx>
        <c:axId val="18405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67791"/>
        <c:crosses val="autoZero"/>
        <c:auto val="1"/>
        <c:lblAlgn val="ctr"/>
        <c:lblOffset val="100"/>
        <c:noMultiLvlLbl val="0"/>
      </c:catAx>
      <c:valAx>
        <c:axId val="184067791"/>
        <c:scaling>
          <c:orientation val="minMax"/>
          <c:max val="0.30000000000000004"/>
        </c:scaling>
        <c:delete val="1"/>
        <c:axPos val="l"/>
        <c:numFmt formatCode="0%" sourceLinked="1"/>
        <c:majorTickMark val="none"/>
        <c:minorTickMark val="none"/>
        <c:tickLblPos val="nextTo"/>
        <c:crossAx val="18405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610779541157042"/>
          <c:y val="0.13545185726360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Sheet1!$B$2:$B$37</c:f>
              <c:numCache>
                <c:formatCode>0%</c:formatCode>
                <c:ptCount val="36"/>
                <c:pt idx="0">
                  <c:v>6.7796610169491525E-2</c:v>
                </c:pt>
                <c:pt idx="1">
                  <c:v>8.4745762711864403E-2</c:v>
                </c:pt>
                <c:pt idx="2">
                  <c:v>0.15254237288135594</c:v>
                </c:pt>
                <c:pt idx="3">
                  <c:v>0.16949152542372881</c:v>
                </c:pt>
                <c:pt idx="4">
                  <c:v>0.10169491525423729</c:v>
                </c:pt>
                <c:pt idx="5">
                  <c:v>6.7796610169491525E-2</c:v>
                </c:pt>
                <c:pt idx="6">
                  <c:v>0.16949152542372881</c:v>
                </c:pt>
                <c:pt idx="7">
                  <c:v>0.15254237288135594</c:v>
                </c:pt>
                <c:pt idx="8">
                  <c:v>0.20338983050847459</c:v>
                </c:pt>
                <c:pt idx="9">
                  <c:v>8.4745762711864403E-2</c:v>
                </c:pt>
                <c:pt idx="10">
                  <c:v>0.16949152542372881</c:v>
                </c:pt>
                <c:pt idx="11">
                  <c:v>0</c:v>
                </c:pt>
                <c:pt idx="12">
                  <c:v>0.22033898305084745</c:v>
                </c:pt>
                <c:pt idx="13">
                  <c:v>0.15254237288135594</c:v>
                </c:pt>
                <c:pt idx="14">
                  <c:v>0.15254237288135594</c:v>
                </c:pt>
                <c:pt idx="15">
                  <c:v>0.13559322033898305</c:v>
                </c:pt>
                <c:pt idx="16">
                  <c:v>0.13559322033898305</c:v>
                </c:pt>
                <c:pt idx="17">
                  <c:v>0.1864406779661017</c:v>
                </c:pt>
                <c:pt idx="18">
                  <c:v>0.20338983050847459</c:v>
                </c:pt>
                <c:pt idx="19">
                  <c:v>0.16949152542372881</c:v>
                </c:pt>
                <c:pt idx="20">
                  <c:v>8.4745762711864403E-2</c:v>
                </c:pt>
                <c:pt idx="21">
                  <c:v>0.15254237288135594</c:v>
                </c:pt>
                <c:pt idx="22">
                  <c:v>0.15254237288135594</c:v>
                </c:pt>
                <c:pt idx="23">
                  <c:v>0.25423728813559321</c:v>
                </c:pt>
                <c:pt idx="24">
                  <c:v>0.20338983050847459</c:v>
                </c:pt>
                <c:pt idx="25">
                  <c:v>0.1864406779661017</c:v>
                </c:pt>
                <c:pt idx="26">
                  <c:v>0.13559322033898305</c:v>
                </c:pt>
                <c:pt idx="27">
                  <c:v>0.13559322033898305</c:v>
                </c:pt>
                <c:pt idx="28">
                  <c:v>0.15254237288135594</c:v>
                </c:pt>
                <c:pt idx="29">
                  <c:v>0.1864406779661017</c:v>
                </c:pt>
                <c:pt idx="30">
                  <c:v>0.15254237288135594</c:v>
                </c:pt>
                <c:pt idx="31">
                  <c:v>0.1864406779661017</c:v>
                </c:pt>
                <c:pt idx="32">
                  <c:v>0.20338983050847459</c:v>
                </c:pt>
                <c:pt idx="33">
                  <c:v>0.15254237288135594</c:v>
                </c:pt>
                <c:pt idx="34">
                  <c:v>0.16949152542372881</c:v>
                </c:pt>
                <c:pt idx="35">
                  <c:v>0.16949152542372881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F-407A-9101-6FC2A8E93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4050991"/>
        <c:axId val="184067791"/>
      </c:barChart>
      <c:catAx>
        <c:axId val="18405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67791"/>
        <c:crosses val="autoZero"/>
        <c:auto val="1"/>
        <c:lblAlgn val="ctr"/>
        <c:lblOffset val="100"/>
        <c:noMultiLvlLbl val="0"/>
      </c:catAx>
      <c:valAx>
        <c:axId val="184067791"/>
        <c:scaling>
          <c:orientation val="minMax"/>
          <c:max val="0.30000000000000004"/>
        </c:scaling>
        <c:delete val="1"/>
        <c:axPos val="l"/>
        <c:numFmt formatCode="0%" sourceLinked="1"/>
        <c:majorTickMark val="none"/>
        <c:minorTickMark val="none"/>
        <c:tickLblPos val="nextTo"/>
        <c:crossAx val="18405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5"/>
                </a:solidFill>
              </a:rPr>
              <a:t>1990</a:t>
            </a:r>
          </a:p>
        </c:rich>
      </c:tx>
      <c:layout>
        <c:manualLayout>
          <c:xMode val="edge"/>
          <c:yMode val="edge"/>
          <c:x val="0.44263459402663669"/>
          <c:y val="2.0317778589540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05589830585418E-2"/>
          <c:y val="0.12058628256643938"/>
          <c:w val="0.92358882033882916"/>
          <c:h val="0.63160629882288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SUNY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0.23728813559322035</c:v>
                </c:pt>
                <c:pt idx="1">
                  <c:v>0.1864406779661017</c:v>
                </c:pt>
                <c:pt idx="2">
                  <c:v>0.20338983050847459</c:v>
                </c:pt>
                <c:pt idx="3">
                  <c:v>0.1864406779661017</c:v>
                </c:pt>
                <c:pt idx="4">
                  <c:v>5.0847457627118647E-2</c:v>
                </c:pt>
                <c:pt idx="5">
                  <c:v>3.3898305084745763E-2</c:v>
                </c:pt>
                <c:pt idx="6">
                  <c:v>0.10169491525423729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2-4115-8D02-74F781DCB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4050991"/>
        <c:axId val="184067791"/>
      </c:barChart>
      <c:catAx>
        <c:axId val="184050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 in Role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67791"/>
        <c:crosses val="autoZero"/>
        <c:auto val="1"/>
        <c:lblAlgn val="ctr"/>
        <c:lblOffset val="100"/>
        <c:noMultiLvlLbl val="0"/>
      </c:catAx>
      <c:valAx>
        <c:axId val="184067791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405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5"/>
                </a:solidFill>
              </a:rPr>
              <a:t>2025</a:t>
            </a:r>
          </a:p>
        </c:rich>
      </c:tx>
      <c:layout>
        <c:manualLayout>
          <c:xMode val="edge"/>
          <c:yMode val="edge"/>
          <c:x val="0.44263459402663669"/>
          <c:y val="2.0317778589540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05589830585418E-2"/>
          <c:y val="0.12058628256643938"/>
          <c:w val="0.92358882033882916"/>
          <c:h val="0.63160629882288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SUNY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0.38983050847457629</c:v>
                </c:pt>
                <c:pt idx="1">
                  <c:v>0.28813559322033899</c:v>
                </c:pt>
                <c:pt idx="2">
                  <c:v>0.10169491525423729</c:v>
                </c:pt>
                <c:pt idx="3">
                  <c:v>0.15254237288135594</c:v>
                </c:pt>
                <c:pt idx="4">
                  <c:v>1.6949152542372881E-2</c:v>
                </c:pt>
                <c:pt idx="5">
                  <c:v>0</c:v>
                </c:pt>
                <c:pt idx="6">
                  <c:v>5.0847457627118647E-2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D-4FA2-808A-ADC42276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4050991"/>
        <c:axId val="184067791"/>
      </c:barChart>
      <c:catAx>
        <c:axId val="184050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 in Role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67791"/>
        <c:crosses val="autoZero"/>
        <c:auto val="1"/>
        <c:lblAlgn val="ctr"/>
        <c:lblOffset val="100"/>
        <c:noMultiLvlLbl val="0"/>
      </c:catAx>
      <c:valAx>
        <c:axId val="184067791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405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1990</a:t>
            </a:r>
          </a:p>
        </c:rich>
      </c:tx>
      <c:layout>
        <c:manualLayout>
          <c:xMode val="edge"/>
          <c:yMode val="edge"/>
          <c:x val="0.44263459402663669"/>
          <c:y val="2.0317778589540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05589830585418E-2"/>
          <c:y val="0.12058628256643938"/>
          <c:w val="0.92358882033882916"/>
          <c:h val="0.63160629882288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0.33333333333333331</c:v>
                </c:pt>
                <c:pt idx="1">
                  <c:v>0.27536231884057971</c:v>
                </c:pt>
                <c:pt idx="2">
                  <c:v>0.11594202898550725</c:v>
                </c:pt>
                <c:pt idx="3">
                  <c:v>0.15942028985507245</c:v>
                </c:pt>
                <c:pt idx="4">
                  <c:v>4.3478260869565216E-2</c:v>
                </c:pt>
                <c:pt idx="5">
                  <c:v>0</c:v>
                </c:pt>
                <c:pt idx="6">
                  <c:v>7.2463768115942032E-2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2-4115-8D02-74F781DCB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4050991"/>
        <c:axId val="184067791"/>
      </c:barChart>
      <c:catAx>
        <c:axId val="184050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 in Role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67791"/>
        <c:crosses val="autoZero"/>
        <c:auto val="1"/>
        <c:lblAlgn val="ctr"/>
        <c:lblOffset val="100"/>
        <c:noMultiLvlLbl val="0"/>
      </c:catAx>
      <c:valAx>
        <c:axId val="184067791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405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2025</a:t>
            </a:r>
          </a:p>
        </c:rich>
      </c:tx>
      <c:layout>
        <c:manualLayout>
          <c:xMode val="edge"/>
          <c:yMode val="edge"/>
          <c:x val="0.44263459402663669"/>
          <c:y val="2.0317778589540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05589830585418E-2"/>
          <c:y val="0.12058628256643938"/>
          <c:w val="0.92358882033882916"/>
          <c:h val="0.63160629882288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0.57971014492753625</c:v>
                </c:pt>
                <c:pt idx="1">
                  <c:v>0.15942028985507245</c:v>
                </c:pt>
                <c:pt idx="2">
                  <c:v>0.11594202898550725</c:v>
                </c:pt>
                <c:pt idx="3">
                  <c:v>5.7971014492753624E-2</c:v>
                </c:pt>
                <c:pt idx="4">
                  <c:v>5.7971014492753624E-2</c:v>
                </c:pt>
                <c:pt idx="5">
                  <c:v>1.4492753623188406E-2</c:v>
                </c:pt>
                <c:pt idx="6">
                  <c:v>1.4492753623188406E-2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D-4FA2-808A-ADC42276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4050991"/>
        <c:axId val="184067791"/>
      </c:barChart>
      <c:catAx>
        <c:axId val="184050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 in Role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67791"/>
        <c:crosses val="autoZero"/>
        <c:auto val="1"/>
        <c:lblAlgn val="ctr"/>
        <c:lblOffset val="100"/>
        <c:noMultiLvlLbl val="0"/>
      </c:catAx>
      <c:valAx>
        <c:axId val="184067791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405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CFE04-E225-47F0-A260-2C120FCDB544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80BBBD-DBDD-4237-AC50-0FEA42B76583}">
      <dgm:prSet phldrT="[Text]" phldr="0"/>
      <dgm:spPr/>
      <dgm:t>
        <a:bodyPr/>
        <a:lstStyle/>
        <a:p>
          <a:r>
            <a:rPr lang="en-US" b="1" dirty="0"/>
            <a:t>Introduction and Context</a:t>
          </a:r>
        </a:p>
      </dgm:t>
    </dgm:pt>
    <dgm:pt modelId="{31B83245-96B0-458D-8B18-B8893C35D413}" type="parTrans" cxnId="{D9A9798E-9208-463A-A81F-E1D30F80889E}">
      <dgm:prSet/>
      <dgm:spPr/>
      <dgm:t>
        <a:bodyPr/>
        <a:lstStyle/>
        <a:p>
          <a:endParaRPr lang="en-US"/>
        </a:p>
      </dgm:t>
    </dgm:pt>
    <dgm:pt modelId="{86DCBA19-AC04-41AF-A731-80B76284D9FC}" type="sibTrans" cxnId="{D9A9798E-9208-463A-A81F-E1D30F80889E}">
      <dgm:prSet/>
      <dgm:spPr/>
      <dgm:t>
        <a:bodyPr/>
        <a:lstStyle/>
        <a:p>
          <a:endParaRPr lang="en-US"/>
        </a:p>
      </dgm:t>
    </dgm:pt>
    <dgm:pt modelId="{D9BE3DE6-5DB4-4D7C-8CFC-E53931A5DC2D}">
      <dgm:prSet phldrT="[Text]" phldr="0"/>
      <dgm:spPr/>
      <dgm:t>
        <a:bodyPr/>
        <a:lstStyle/>
        <a:p>
          <a:r>
            <a:rPr lang="en-US" b="1" dirty="0"/>
            <a:t>Trends in Presidential Tenure: What the Data Show Us</a:t>
          </a:r>
          <a:endParaRPr lang="en-US" dirty="0"/>
        </a:p>
      </dgm:t>
    </dgm:pt>
    <dgm:pt modelId="{3154ACA1-704B-48D6-958D-89D4C706EA8B}" type="parTrans" cxnId="{B4D5CD8D-3E42-4B29-8733-E7CA021453F4}">
      <dgm:prSet/>
      <dgm:spPr/>
      <dgm:t>
        <a:bodyPr/>
        <a:lstStyle/>
        <a:p>
          <a:endParaRPr lang="en-US"/>
        </a:p>
      </dgm:t>
    </dgm:pt>
    <dgm:pt modelId="{912452C8-74EA-4AE5-A680-FF0DAB6CA91E}" type="sibTrans" cxnId="{B4D5CD8D-3E42-4B29-8733-E7CA021453F4}">
      <dgm:prSet/>
      <dgm:spPr/>
      <dgm:t>
        <a:bodyPr/>
        <a:lstStyle/>
        <a:p>
          <a:endParaRPr lang="en-US"/>
        </a:p>
      </dgm:t>
    </dgm:pt>
    <dgm:pt modelId="{0C113F79-06A0-4CFF-9E39-AA6F01F1278D}">
      <dgm:prSet phldrT="[Text]" phldr="0"/>
      <dgm:spPr/>
      <dgm:t>
        <a:bodyPr/>
        <a:lstStyle/>
        <a:p>
          <a:r>
            <a:rPr lang="en-US" b="1" dirty="0"/>
            <a:t>Case Study: Presidential Transition at Stony Brook</a:t>
          </a:r>
          <a:endParaRPr lang="en-US" dirty="0"/>
        </a:p>
      </dgm:t>
    </dgm:pt>
    <dgm:pt modelId="{2809D171-E513-483A-9067-A3F44EEE71CE}" type="parTrans" cxnId="{58828839-0A78-476F-A9A6-5C0E7C4CDD54}">
      <dgm:prSet/>
      <dgm:spPr/>
      <dgm:t>
        <a:bodyPr/>
        <a:lstStyle/>
        <a:p>
          <a:endParaRPr lang="en-US"/>
        </a:p>
      </dgm:t>
    </dgm:pt>
    <dgm:pt modelId="{EACBCC38-CAB3-4FA9-88BD-7D28CC5982FE}" type="sibTrans" cxnId="{58828839-0A78-476F-A9A6-5C0E7C4CDD54}">
      <dgm:prSet/>
      <dgm:spPr/>
      <dgm:t>
        <a:bodyPr/>
        <a:lstStyle/>
        <a:p>
          <a:endParaRPr lang="en-US"/>
        </a:p>
      </dgm:t>
    </dgm:pt>
    <dgm:pt modelId="{C546DEF2-75C8-48B4-938A-14BAD8A6D86B}">
      <dgm:prSet phldrT="[Text]" phldr="0"/>
      <dgm:spPr/>
      <dgm:t>
        <a:bodyPr/>
        <a:lstStyle/>
        <a:p>
          <a:r>
            <a:rPr lang="en-US" b="1"/>
            <a:t>Key Insights and Actionable Takeaways for HR Professionals</a:t>
          </a:r>
          <a:endParaRPr lang="en-US" dirty="0"/>
        </a:p>
      </dgm:t>
    </dgm:pt>
    <dgm:pt modelId="{1D5F4B08-6550-4527-B387-0B5D10708C10}" type="parTrans" cxnId="{31C7290F-24B6-4CE0-81AA-72C311A0BFA6}">
      <dgm:prSet/>
      <dgm:spPr/>
      <dgm:t>
        <a:bodyPr/>
        <a:lstStyle/>
        <a:p>
          <a:endParaRPr lang="en-US"/>
        </a:p>
      </dgm:t>
    </dgm:pt>
    <dgm:pt modelId="{0A1D7694-5ECB-40A2-B905-70D22C43339E}" type="sibTrans" cxnId="{31C7290F-24B6-4CE0-81AA-72C311A0BFA6}">
      <dgm:prSet/>
      <dgm:spPr/>
      <dgm:t>
        <a:bodyPr/>
        <a:lstStyle/>
        <a:p>
          <a:endParaRPr lang="en-US"/>
        </a:p>
      </dgm:t>
    </dgm:pt>
    <dgm:pt modelId="{BFC6122E-16A1-40D3-8B04-B089035F6920}" type="pres">
      <dgm:prSet presAssocID="{4B6CFE04-E225-47F0-A260-2C120FCDB544}" presName="Name0" presStyleCnt="0">
        <dgm:presLayoutVars>
          <dgm:chMax val="7"/>
          <dgm:chPref val="7"/>
          <dgm:dir/>
        </dgm:presLayoutVars>
      </dgm:prSet>
      <dgm:spPr/>
    </dgm:pt>
    <dgm:pt modelId="{AB7C2251-A1CB-4E9A-9EF0-FE897A320322}" type="pres">
      <dgm:prSet presAssocID="{4B6CFE04-E225-47F0-A260-2C120FCDB544}" presName="Name1" presStyleCnt="0"/>
      <dgm:spPr/>
    </dgm:pt>
    <dgm:pt modelId="{72C1D59C-DC42-4F32-802A-18BA0FE16C2A}" type="pres">
      <dgm:prSet presAssocID="{4B6CFE04-E225-47F0-A260-2C120FCDB544}" presName="cycle" presStyleCnt="0"/>
      <dgm:spPr/>
    </dgm:pt>
    <dgm:pt modelId="{333F17F2-0370-44EB-8E52-34A2873DF43E}" type="pres">
      <dgm:prSet presAssocID="{4B6CFE04-E225-47F0-A260-2C120FCDB544}" presName="srcNode" presStyleLbl="node1" presStyleIdx="0" presStyleCnt="4"/>
      <dgm:spPr/>
    </dgm:pt>
    <dgm:pt modelId="{9A60BD1A-7E9C-4B26-A413-ECD4C254877C}" type="pres">
      <dgm:prSet presAssocID="{4B6CFE04-E225-47F0-A260-2C120FCDB544}" presName="conn" presStyleLbl="parChTrans1D2" presStyleIdx="0" presStyleCnt="1"/>
      <dgm:spPr/>
    </dgm:pt>
    <dgm:pt modelId="{8578B504-8BA8-466E-9E32-412A50607D1B}" type="pres">
      <dgm:prSet presAssocID="{4B6CFE04-E225-47F0-A260-2C120FCDB544}" presName="extraNode" presStyleLbl="node1" presStyleIdx="0" presStyleCnt="4"/>
      <dgm:spPr/>
    </dgm:pt>
    <dgm:pt modelId="{09C614E7-B3FC-47A9-8189-605F2885AC5F}" type="pres">
      <dgm:prSet presAssocID="{4B6CFE04-E225-47F0-A260-2C120FCDB544}" presName="dstNode" presStyleLbl="node1" presStyleIdx="0" presStyleCnt="4"/>
      <dgm:spPr/>
    </dgm:pt>
    <dgm:pt modelId="{590355F1-5244-40B6-9A92-66332E5807AE}" type="pres">
      <dgm:prSet presAssocID="{3580BBBD-DBDD-4237-AC50-0FEA42B76583}" presName="text_1" presStyleLbl="node1" presStyleIdx="0" presStyleCnt="4">
        <dgm:presLayoutVars>
          <dgm:bulletEnabled val="1"/>
        </dgm:presLayoutVars>
      </dgm:prSet>
      <dgm:spPr/>
    </dgm:pt>
    <dgm:pt modelId="{7FE54DB6-FDEE-429E-AAFA-0F688687D464}" type="pres">
      <dgm:prSet presAssocID="{3580BBBD-DBDD-4237-AC50-0FEA42B76583}" presName="accent_1" presStyleCnt="0"/>
      <dgm:spPr/>
    </dgm:pt>
    <dgm:pt modelId="{06F6A03A-CFFB-45B3-9B8A-E6A35E85FE44}" type="pres">
      <dgm:prSet presAssocID="{3580BBBD-DBDD-4237-AC50-0FEA42B76583}" presName="accentRepeatNode" presStyleLbl="solidFgAcc1" presStyleIdx="0" presStyleCnt="4"/>
      <dgm:spPr/>
    </dgm:pt>
    <dgm:pt modelId="{BDCEC034-EBF4-4425-9BE6-5BF117E14D87}" type="pres">
      <dgm:prSet presAssocID="{D9BE3DE6-5DB4-4D7C-8CFC-E53931A5DC2D}" presName="text_2" presStyleLbl="node1" presStyleIdx="1" presStyleCnt="4">
        <dgm:presLayoutVars>
          <dgm:bulletEnabled val="1"/>
        </dgm:presLayoutVars>
      </dgm:prSet>
      <dgm:spPr/>
    </dgm:pt>
    <dgm:pt modelId="{808B62D7-2B14-4700-BA59-1D848DAF5535}" type="pres">
      <dgm:prSet presAssocID="{D9BE3DE6-5DB4-4D7C-8CFC-E53931A5DC2D}" presName="accent_2" presStyleCnt="0"/>
      <dgm:spPr/>
    </dgm:pt>
    <dgm:pt modelId="{4B55F78D-7EAB-4A2F-85AC-6D30951518FD}" type="pres">
      <dgm:prSet presAssocID="{D9BE3DE6-5DB4-4D7C-8CFC-E53931A5DC2D}" presName="accentRepeatNode" presStyleLbl="solidFgAcc1" presStyleIdx="1" presStyleCnt="4"/>
      <dgm:spPr/>
    </dgm:pt>
    <dgm:pt modelId="{5AFB78A4-DE02-44B2-AC72-81F22ACB0505}" type="pres">
      <dgm:prSet presAssocID="{0C113F79-06A0-4CFF-9E39-AA6F01F1278D}" presName="text_3" presStyleLbl="node1" presStyleIdx="2" presStyleCnt="4">
        <dgm:presLayoutVars>
          <dgm:bulletEnabled val="1"/>
        </dgm:presLayoutVars>
      </dgm:prSet>
      <dgm:spPr/>
    </dgm:pt>
    <dgm:pt modelId="{CFD5B57A-C587-4F99-84E8-D2C87E2C04B6}" type="pres">
      <dgm:prSet presAssocID="{0C113F79-06A0-4CFF-9E39-AA6F01F1278D}" presName="accent_3" presStyleCnt="0"/>
      <dgm:spPr/>
    </dgm:pt>
    <dgm:pt modelId="{4D08F078-CE74-430E-8A9B-070D1AD7701F}" type="pres">
      <dgm:prSet presAssocID="{0C113F79-06A0-4CFF-9E39-AA6F01F1278D}" presName="accentRepeatNode" presStyleLbl="solidFgAcc1" presStyleIdx="2" presStyleCnt="4"/>
      <dgm:spPr/>
    </dgm:pt>
    <dgm:pt modelId="{A71D3C03-B83A-43E4-B592-2EC4A0F26ED2}" type="pres">
      <dgm:prSet presAssocID="{C546DEF2-75C8-48B4-938A-14BAD8A6D86B}" presName="text_4" presStyleLbl="node1" presStyleIdx="3" presStyleCnt="4">
        <dgm:presLayoutVars>
          <dgm:bulletEnabled val="1"/>
        </dgm:presLayoutVars>
      </dgm:prSet>
      <dgm:spPr/>
    </dgm:pt>
    <dgm:pt modelId="{A87E4AEC-476D-46EA-9A0D-69AFF3ADD20B}" type="pres">
      <dgm:prSet presAssocID="{C546DEF2-75C8-48B4-938A-14BAD8A6D86B}" presName="accent_4" presStyleCnt="0"/>
      <dgm:spPr/>
    </dgm:pt>
    <dgm:pt modelId="{F7A391E5-6D98-4144-AE8E-50B0257346AF}" type="pres">
      <dgm:prSet presAssocID="{C546DEF2-75C8-48B4-938A-14BAD8A6D86B}" presName="accentRepeatNode" presStyleLbl="solidFgAcc1" presStyleIdx="3" presStyleCnt="4"/>
      <dgm:spPr/>
    </dgm:pt>
  </dgm:ptLst>
  <dgm:cxnLst>
    <dgm:cxn modelId="{7E252E0E-9EB4-496C-904F-68EED1FD2248}" type="presOf" srcId="{86DCBA19-AC04-41AF-A731-80B76284D9FC}" destId="{9A60BD1A-7E9C-4B26-A413-ECD4C254877C}" srcOrd="0" destOrd="0" presId="urn:microsoft.com/office/officeart/2008/layout/VerticalCurvedList"/>
    <dgm:cxn modelId="{31C7290F-24B6-4CE0-81AA-72C311A0BFA6}" srcId="{4B6CFE04-E225-47F0-A260-2C120FCDB544}" destId="{C546DEF2-75C8-48B4-938A-14BAD8A6D86B}" srcOrd="3" destOrd="0" parTransId="{1D5F4B08-6550-4527-B387-0B5D10708C10}" sibTransId="{0A1D7694-5ECB-40A2-B905-70D22C43339E}"/>
    <dgm:cxn modelId="{58828839-0A78-476F-A9A6-5C0E7C4CDD54}" srcId="{4B6CFE04-E225-47F0-A260-2C120FCDB544}" destId="{0C113F79-06A0-4CFF-9E39-AA6F01F1278D}" srcOrd="2" destOrd="0" parTransId="{2809D171-E513-483A-9067-A3F44EEE71CE}" sibTransId="{EACBCC38-CAB3-4FA9-88BD-7D28CC5982FE}"/>
    <dgm:cxn modelId="{BA6DE845-F7CD-42D6-B7B0-9F6EC7AFE9B0}" type="presOf" srcId="{C546DEF2-75C8-48B4-938A-14BAD8A6D86B}" destId="{A71D3C03-B83A-43E4-B592-2EC4A0F26ED2}" srcOrd="0" destOrd="0" presId="urn:microsoft.com/office/officeart/2008/layout/VerticalCurvedList"/>
    <dgm:cxn modelId="{F1B44A6B-A317-4A20-BE67-AC4770531CDA}" type="presOf" srcId="{3580BBBD-DBDD-4237-AC50-0FEA42B76583}" destId="{590355F1-5244-40B6-9A92-66332E5807AE}" srcOrd="0" destOrd="0" presId="urn:microsoft.com/office/officeart/2008/layout/VerticalCurvedList"/>
    <dgm:cxn modelId="{DBE91555-9C42-41CE-9E76-36AC8616A83A}" type="presOf" srcId="{0C113F79-06A0-4CFF-9E39-AA6F01F1278D}" destId="{5AFB78A4-DE02-44B2-AC72-81F22ACB0505}" srcOrd="0" destOrd="0" presId="urn:microsoft.com/office/officeart/2008/layout/VerticalCurvedList"/>
    <dgm:cxn modelId="{F94B2F8C-0948-4586-99B1-BD15CE607B7E}" type="presOf" srcId="{D9BE3DE6-5DB4-4D7C-8CFC-E53931A5DC2D}" destId="{BDCEC034-EBF4-4425-9BE6-5BF117E14D87}" srcOrd="0" destOrd="0" presId="urn:microsoft.com/office/officeart/2008/layout/VerticalCurvedList"/>
    <dgm:cxn modelId="{B4D5CD8D-3E42-4B29-8733-E7CA021453F4}" srcId="{4B6CFE04-E225-47F0-A260-2C120FCDB544}" destId="{D9BE3DE6-5DB4-4D7C-8CFC-E53931A5DC2D}" srcOrd="1" destOrd="0" parTransId="{3154ACA1-704B-48D6-958D-89D4C706EA8B}" sibTransId="{912452C8-74EA-4AE5-A680-FF0DAB6CA91E}"/>
    <dgm:cxn modelId="{D9A9798E-9208-463A-A81F-E1D30F80889E}" srcId="{4B6CFE04-E225-47F0-A260-2C120FCDB544}" destId="{3580BBBD-DBDD-4237-AC50-0FEA42B76583}" srcOrd="0" destOrd="0" parTransId="{31B83245-96B0-458D-8B18-B8893C35D413}" sibTransId="{86DCBA19-AC04-41AF-A731-80B76284D9FC}"/>
    <dgm:cxn modelId="{6BBF9ABF-DF37-4A8C-AAAB-5641B05F8BF8}" type="presOf" srcId="{4B6CFE04-E225-47F0-A260-2C120FCDB544}" destId="{BFC6122E-16A1-40D3-8B04-B089035F6920}" srcOrd="0" destOrd="0" presId="urn:microsoft.com/office/officeart/2008/layout/VerticalCurvedList"/>
    <dgm:cxn modelId="{DF49F445-3C22-471C-A788-66E47A2C7F9E}" type="presParOf" srcId="{BFC6122E-16A1-40D3-8B04-B089035F6920}" destId="{AB7C2251-A1CB-4E9A-9EF0-FE897A320322}" srcOrd="0" destOrd="0" presId="urn:microsoft.com/office/officeart/2008/layout/VerticalCurvedList"/>
    <dgm:cxn modelId="{E9C2FDE8-C0DD-4F29-9A2D-C2F66A76744E}" type="presParOf" srcId="{AB7C2251-A1CB-4E9A-9EF0-FE897A320322}" destId="{72C1D59C-DC42-4F32-802A-18BA0FE16C2A}" srcOrd="0" destOrd="0" presId="urn:microsoft.com/office/officeart/2008/layout/VerticalCurvedList"/>
    <dgm:cxn modelId="{B715E1C1-FD08-4A82-979D-E815EB9E4F2C}" type="presParOf" srcId="{72C1D59C-DC42-4F32-802A-18BA0FE16C2A}" destId="{333F17F2-0370-44EB-8E52-34A2873DF43E}" srcOrd="0" destOrd="0" presId="urn:microsoft.com/office/officeart/2008/layout/VerticalCurvedList"/>
    <dgm:cxn modelId="{133FDE6B-95FD-47F6-ABBB-CA9F93FB9BD6}" type="presParOf" srcId="{72C1D59C-DC42-4F32-802A-18BA0FE16C2A}" destId="{9A60BD1A-7E9C-4B26-A413-ECD4C254877C}" srcOrd="1" destOrd="0" presId="urn:microsoft.com/office/officeart/2008/layout/VerticalCurvedList"/>
    <dgm:cxn modelId="{DFE025D0-437A-4067-8F0F-B9C757606929}" type="presParOf" srcId="{72C1D59C-DC42-4F32-802A-18BA0FE16C2A}" destId="{8578B504-8BA8-466E-9E32-412A50607D1B}" srcOrd="2" destOrd="0" presId="urn:microsoft.com/office/officeart/2008/layout/VerticalCurvedList"/>
    <dgm:cxn modelId="{54FAD7E4-8053-476B-899A-23DD718C6C6E}" type="presParOf" srcId="{72C1D59C-DC42-4F32-802A-18BA0FE16C2A}" destId="{09C614E7-B3FC-47A9-8189-605F2885AC5F}" srcOrd="3" destOrd="0" presId="urn:microsoft.com/office/officeart/2008/layout/VerticalCurvedList"/>
    <dgm:cxn modelId="{AAFFE609-3DF0-43D1-BA51-2174B6821FC2}" type="presParOf" srcId="{AB7C2251-A1CB-4E9A-9EF0-FE897A320322}" destId="{590355F1-5244-40B6-9A92-66332E5807AE}" srcOrd="1" destOrd="0" presId="urn:microsoft.com/office/officeart/2008/layout/VerticalCurvedList"/>
    <dgm:cxn modelId="{0ACFD391-EDC9-4347-8543-68510DF61174}" type="presParOf" srcId="{AB7C2251-A1CB-4E9A-9EF0-FE897A320322}" destId="{7FE54DB6-FDEE-429E-AAFA-0F688687D464}" srcOrd="2" destOrd="0" presId="urn:microsoft.com/office/officeart/2008/layout/VerticalCurvedList"/>
    <dgm:cxn modelId="{45907D74-3C26-480C-B2AA-279832D582F9}" type="presParOf" srcId="{7FE54DB6-FDEE-429E-AAFA-0F688687D464}" destId="{06F6A03A-CFFB-45B3-9B8A-E6A35E85FE44}" srcOrd="0" destOrd="0" presId="urn:microsoft.com/office/officeart/2008/layout/VerticalCurvedList"/>
    <dgm:cxn modelId="{5A5C7A1D-F99C-4EDD-80EB-B27EE75D6676}" type="presParOf" srcId="{AB7C2251-A1CB-4E9A-9EF0-FE897A320322}" destId="{BDCEC034-EBF4-4425-9BE6-5BF117E14D87}" srcOrd="3" destOrd="0" presId="urn:microsoft.com/office/officeart/2008/layout/VerticalCurvedList"/>
    <dgm:cxn modelId="{9F52E427-57FB-413C-8CD8-53943DD99FB3}" type="presParOf" srcId="{AB7C2251-A1CB-4E9A-9EF0-FE897A320322}" destId="{808B62D7-2B14-4700-BA59-1D848DAF5535}" srcOrd="4" destOrd="0" presId="urn:microsoft.com/office/officeart/2008/layout/VerticalCurvedList"/>
    <dgm:cxn modelId="{11DF27DA-21B1-499C-86B9-B346186D0636}" type="presParOf" srcId="{808B62D7-2B14-4700-BA59-1D848DAF5535}" destId="{4B55F78D-7EAB-4A2F-85AC-6D30951518FD}" srcOrd="0" destOrd="0" presId="urn:microsoft.com/office/officeart/2008/layout/VerticalCurvedList"/>
    <dgm:cxn modelId="{75D15967-1A21-45C3-B939-4D5FB1798302}" type="presParOf" srcId="{AB7C2251-A1CB-4E9A-9EF0-FE897A320322}" destId="{5AFB78A4-DE02-44B2-AC72-81F22ACB0505}" srcOrd="5" destOrd="0" presId="urn:microsoft.com/office/officeart/2008/layout/VerticalCurvedList"/>
    <dgm:cxn modelId="{43852A09-AB71-47E5-89F4-6F6B970633BE}" type="presParOf" srcId="{AB7C2251-A1CB-4E9A-9EF0-FE897A320322}" destId="{CFD5B57A-C587-4F99-84E8-D2C87E2C04B6}" srcOrd="6" destOrd="0" presId="urn:microsoft.com/office/officeart/2008/layout/VerticalCurvedList"/>
    <dgm:cxn modelId="{7C5CF196-E2AC-4481-9072-47F525B1900B}" type="presParOf" srcId="{CFD5B57A-C587-4F99-84E8-D2C87E2C04B6}" destId="{4D08F078-CE74-430E-8A9B-070D1AD7701F}" srcOrd="0" destOrd="0" presId="urn:microsoft.com/office/officeart/2008/layout/VerticalCurvedList"/>
    <dgm:cxn modelId="{C03DD7D8-D650-4FB2-A322-D81099F8F2D5}" type="presParOf" srcId="{AB7C2251-A1CB-4E9A-9EF0-FE897A320322}" destId="{A71D3C03-B83A-43E4-B592-2EC4A0F26ED2}" srcOrd="7" destOrd="0" presId="urn:microsoft.com/office/officeart/2008/layout/VerticalCurvedList"/>
    <dgm:cxn modelId="{D5B37BDA-C237-4CED-9FEA-600F856802F0}" type="presParOf" srcId="{AB7C2251-A1CB-4E9A-9EF0-FE897A320322}" destId="{A87E4AEC-476D-46EA-9A0D-69AFF3ADD20B}" srcOrd="8" destOrd="0" presId="urn:microsoft.com/office/officeart/2008/layout/VerticalCurvedList"/>
    <dgm:cxn modelId="{6D81B566-2982-40FD-91AE-4E07B6DC5BA0}" type="presParOf" srcId="{A87E4AEC-476D-46EA-9A0D-69AFF3ADD20B}" destId="{F7A391E5-6D98-4144-AE8E-50B0257346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7FB2A1-3818-4E1E-9347-B8769D13EEC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F740B9-0938-4CBE-82FA-E41E4E80C31F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2400" dirty="0">
              <a:latin typeface="Bitter" pitchFamily="2" charset="0"/>
            </a:rPr>
            <a:t>Things to shut down</a:t>
          </a:r>
        </a:p>
      </dgm:t>
    </dgm:pt>
    <dgm:pt modelId="{2FC2E979-5C12-4005-AE08-71F537E87E5C}" type="parTrans" cxnId="{972E287A-FCAD-45FE-88A7-FFA42A467073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22A4B5E0-8C7C-4CB7-A052-DA3CCD40C84A}" type="sibTrans" cxnId="{972E287A-FCAD-45FE-88A7-FFA42A467073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8545FE96-5CAB-4D1D-8642-76A43C7A955E}">
      <dgm:prSet custT="1"/>
      <dgm:spPr>
        <a:ln>
          <a:noFill/>
        </a:ln>
      </dgm:spPr>
      <dgm:t>
        <a:bodyPr/>
        <a:lstStyle/>
        <a:p>
          <a:pPr algn="l"/>
          <a:r>
            <a:rPr lang="en-US" sz="2400" dirty="0">
              <a:latin typeface="Bitter" pitchFamily="2" charset="0"/>
            </a:rPr>
            <a:t>Things to buy</a:t>
          </a:r>
        </a:p>
      </dgm:t>
    </dgm:pt>
    <dgm:pt modelId="{623EA5E7-7EBB-4911-A628-FA1274BBAFDF}" type="parTrans" cxnId="{3B30F774-1161-4077-BAFD-F2A5089703AF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710EFADA-2DE3-4783-8AE7-0EB6E2CC6C19}" type="sibTrans" cxnId="{3B30F774-1161-4077-BAFD-F2A5089703AF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A5278C85-3BEA-43AF-9630-0B95A9626C4C}">
      <dgm:prSet custT="1"/>
      <dgm:spPr>
        <a:ln>
          <a:noFill/>
        </a:ln>
      </dgm:spPr>
      <dgm:t>
        <a:bodyPr/>
        <a:lstStyle/>
        <a:p>
          <a:pPr algn="l"/>
          <a:r>
            <a:rPr lang="en-US" sz="2400" dirty="0">
              <a:latin typeface="Bitter" pitchFamily="2" charset="0"/>
            </a:rPr>
            <a:t>Things you want to do</a:t>
          </a:r>
        </a:p>
      </dgm:t>
    </dgm:pt>
    <dgm:pt modelId="{45033095-4DEF-490A-A2B8-F925A39C4B1C}" type="parTrans" cxnId="{13817261-D3B0-4508-AEF3-436BDADA362F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74C2E7DD-6C01-428C-895B-425B78CC96B2}" type="sibTrans" cxnId="{13817261-D3B0-4508-AEF3-436BDADA362F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C451DA72-1B0D-43A6-B749-5157B77CBE9E}">
      <dgm:prSet custT="1"/>
      <dgm:spPr>
        <a:ln>
          <a:noFill/>
        </a:ln>
      </dgm:spPr>
      <dgm:t>
        <a:bodyPr/>
        <a:lstStyle/>
        <a:p>
          <a:pPr algn="l"/>
          <a:r>
            <a:rPr lang="en-US" sz="2400" dirty="0">
              <a:latin typeface="Bitter" pitchFamily="2" charset="0"/>
            </a:rPr>
            <a:t>Emergency backups for senior leaders</a:t>
          </a:r>
        </a:p>
      </dgm:t>
    </dgm:pt>
    <dgm:pt modelId="{796B1A57-E330-4535-ACA7-775E06340AE1}" type="parTrans" cxnId="{B994EFF9-9E0C-41E9-BC91-B2CB9CEAEE40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FBE2685C-F5A0-4DC2-AA75-DDCAA3085490}" type="sibTrans" cxnId="{B994EFF9-9E0C-41E9-BC91-B2CB9CEAEE40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6C914840-0B4A-411A-8872-7A297CEFE972}">
      <dgm:prSet custT="1"/>
      <dgm:spPr>
        <a:ln>
          <a:noFill/>
        </a:ln>
      </dgm:spPr>
      <dgm:t>
        <a:bodyPr/>
        <a:lstStyle/>
        <a:p>
          <a:pPr algn="l"/>
          <a:r>
            <a:rPr lang="en-US" sz="2400" dirty="0">
              <a:latin typeface="Bitter" pitchFamily="2" charset="0"/>
            </a:rPr>
            <a:t>What keeps you up at night</a:t>
          </a:r>
        </a:p>
      </dgm:t>
    </dgm:pt>
    <dgm:pt modelId="{0DC35C97-29D6-498A-A390-AC0C640FECC7}" type="parTrans" cxnId="{F7EEF43B-08F2-457C-87F8-CD2A5F805769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529A3D31-D231-43B3-9C25-BE93B8266244}" type="sibTrans" cxnId="{F7EEF43B-08F2-457C-87F8-CD2A5F805769}">
      <dgm:prSet/>
      <dgm:spPr/>
      <dgm:t>
        <a:bodyPr/>
        <a:lstStyle/>
        <a:p>
          <a:endParaRPr lang="en-US" sz="2400">
            <a:latin typeface="Bitter" pitchFamily="2" charset="0"/>
          </a:endParaRPr>
        </a:p>
      </dgm:t>
    </dgm:pt>
    <dgm:pt modelId="{5C745827-68CF-4255-8E72-17A220EDFBE8}" type="pres">
      <dgm:prSet presAssocID="{987FB2A1-3818-4E1E-9347-B8769D13EEC3}" presName="linearFlow" presStyleCnt="0">
        <dgm:presLayoutVars>
          <dgm:dir/>
          <dgm:resizeHandles val="exact"/>
        </dgm:presLayoutVars>
      </dgm:prSet>
      <dgm:spPr/>
    </dgm:pt>
    <dgm:pt modelId="{9B7C2970-7DDF-4904-B6E7-5095AEE981F5}" type="pres">
      <dgm:prSet presAssocID="{F8F740B9-0938-4CBE-82FA-E41E4E80C31F}" presName="composite" presStyleCnt="0"/>
      <dgm:spPr/>
    </dgm:pt>
    <dgm:pt modelId="{44F2039D-70B4-4B7F-80EA-70DF36E45A3F}" type="pres">
      <dgm:prSet presAssocID="{F8F740B9-0938-4CBE-82FA-E41E4E80C31F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B8FB63B5-F78C-4B53-92D6-A5B707BF7AB2}" type="pres">
      <dgm:prSet presAssocID="{F8F740B9-0938-4CBE-82FA-E41E4E80C31F}" presName="txShp" presStyleLbl="node1" presStyleIdx="0" presStyleCnt="5">
        <dgm:presLayoutVars>
          <dgm:bulletEnabled val="1"/>
        </dgm:presLayoutVars>
      </dgm:prSet>
      <dgm:spPr/>
    </dgm:pt>
    <dgm:pt modelId="{BB0D602E-F42E-4CA9-AF18-36B3C628201D}" type="pres">
      <dgm:prSet presAssocID="{22A4B5E0-8C7C-4CB7-A052-DA3CCD40C84A}" presName="spacing" presStyleCnt="0"/>
      <dgm:spPr/>
    </dgm:pt>
    <dgm:pt modelId="{902AE5DF-A445-477C-9DB6-567411435569}" type="pres">
      <dgm:prSet presAssocID="{8545FE96-5CAB-4D1D-8642-76A43C7A955E}" presName="composite" presStyleCnt="0"/>
      <dgm:spPr/>
    </dgm:pt>
    <dgm:pt modelId="{5E8AC682-E5A0-4121-82BF-7773CFBC3138}" type="pres">
      <dgm:prSet presAssocID="{8545FE96-5CAB-4D1D-8642-76A43C7A955E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28AC6973-3593-44FE-8DF5-F0BE45F82E89}" type="pres">
      <dgm:prSet presAssocID="{8545FE96-5CAB-4D1D-8642-76A43C7A955E}" presName="txShp" presStyleLbl="node1" presStyleIdx="1" presStyleCnt="5">
        <dgm:presLayoutVars>
          <dgm:bulletEnabled val="1"/>
        </dgm:presLayoutVars>
      </dgm:prSet>
      <dgm:spPr/>
    </dgm:pt>
    <dgm:pt modelId="{86563468-822D-4FE8-A040-6CD91826715E}" type="pres">
      <dgm:prSet presAssocID="{710EFADA-2DE3-4783-8AE7-0EB6E2CC6C19}" presName="spacing" presStyleCnt="0"/>
      <dgm:spPr/>
    </dgm:pt>
    <dgm:pt modelId="{28CDE97E-39D6-4924-BDAC-5F61FD8A3F75}" type="pres">
      <dgm:prSet presAssocID="{A5278C85-3BEA-43AF-9630-0B95A9626C4C}" presName="composite" presStyleCnt="0"/>
      <dgm:spPr/>
    </dgm:pt>
    <dgm:pt modelId="{F19DDE90-680F-4D29-A8F3-655FE21349ED}" type="pres">
      <dgm:prSet presAssocID="{A5278C85-3BEA-43AF-9630-0B95A9626C4C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 with solid fill"/>
        </a:ext>
      </dgm:extLst>
    </dgm:pt>
    <dgm:pt modelId="{30C11C6D-11E2-4B4A-BD69-ED5DD8290C1C}" type="pres">
      <dgm:prSet presAssocID="{A5278C85-3BEA-43AF-9630-0B95A9626C4C}" presName="txShp" presStyleLbl="node1" presStyleIdx="2" presStyleCnt="5">
        <dgm:presLayoutVars>
          <dgm:bulletEnabled val="1"/>
        </dgm:presLayoutVars>
      </dgm:prSet>
      <dgm:spPr/>
    </dgm:pt>
    <dgm:pt modelId="{1D69E289-993D-4133-9709-6F84D5F0F50C}" type="pres">
      <dgm:prSet presAssocID="{74C2E7DD-6C01-428C-895B-425B78CC96B2}" presName="spacing" presStyleCnt="0"/>
      <dgm:spPr/>
    </dgm:pt>
    <dgm:pt modelId="{BA47953D-C479-4FE1-89DD-F0A114103F60}" type="pres">
      <dgm:prSet presAssocID="{C451DA72-1B0D-43A6-B749-5157B77CBE9E}" presName="composite" presStyleCnt="0"/>
      <dgm:spPr/>
    </dgm:pt>
    <dgm:pt modelId="{69FE4596-42A5-4185-885B-61E13B8A1033}" type="pres">
      <dgm:prSet presAssocID="{C451DA72-1B0D-43A6-B749-5157B77CBE9E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A7B0330E-0565-4CBB-A493-887F9FB048A1}" type="pres">
      <dgm:prSet presAssocID="{C451DA72-1B0D-43A6-B749-5157B77CBE9E}" presName="txShp" presStyleLbl="node1" presStyleIdx="3" presStyleCnt="5">
        <dgm:presLayoutVars>
          <dgm:bulletEnabled val="1"/>
        </dgm:presLayoutVars>
      </dgm:prSet>
      <dgm:spPr/>
    </dgm:pt>
    <dgm:pt modelId="{584EA336-CB2B-4F96-BF04-F8E9D5A14263}" type="pres">
      <dgm:prSet presAssocID="{FBE2685C-F5A0-4DC2-AA75-DDCAA3085490}" presName="spacing" presStyleCnt="0"/>
      <dgm:spPr/>
    </dgm:pt>
    <dgm:pt modelId="{3403298C-612B-4FEF-B06C-CF3845804C50}" type="pres">
      <dgm:prSet presAssocID="{6C914840-0B4A-411A-8872-7A297CEFE972}" presName="composite" presStyleCnt="0"/>
      <dgm:spPr/>
    </dgm:pt>
    <dgm:pt modelId="{C888245F-8FA8-4C7D-8F7E-8010E3D24A53}" type="pres">
      <dgm:prSet presAssocID="{6C914840-0B4A-411A-8872-7A297CEFE972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  <dgm:pt modelId="{8729496E-F742-45D4-84C5-B700D0D6D6BF}" type="pres">
      <dgm:prSet presAssocID="{6C914840-0B4A-411A-8872-7A297CEFE972}" presName="txShp" presStyleLbl="node1" presStyleIdx="4" presStyleCnt="5">
        <dgm:presLayoutVars>
          <dgm:bulletEnabled val="1"/>
        </dgm:presLayoutVars>
      </dgm:prSet>
      <dgm:spPr/>
    </dgm:pt>
  </dgm:ptLst>
  <dgm:cxnLst>
    <dgm:cxn modelId="{4C3FA525-1357-40B4-9094-6B01CB975619}" type="presOf" srcId="{987FB2A1-3818-4E1E-9347-B8769D13EEC3}" destId="{5C745827-68CF-4255-8E72-17A220EDFBE8}" srcOrd="0" destOrd="0" presId="urn:microsoft.com/office/officeart/2005/8/layout/vList3"/>
    <dgm:cxn modelId="{F7EEF43B-08F2-457C-87F8-CD2A5F805769}" srcId="{987FB2A1-3818-4E1E-9347-B8769D13EEC3}" destId="{6C914840-0B4A-411A-8872-7A297CEFE972}" srcOrd="4" destOrd="0" parTransId="{0DC35C97-29D6-498A-A390-AC0C640FECC7}" sibTransId="{529A3D31-D231-43B3-9C25-BE93B8266244}"/>
    <dgm:cxn modelId="{13817261-D3B0-4508-AEF3-436BDADA362F}" srcId="{987FB2A1-3818-4E1E-9347-B8769D13EEC3}" destId="{A5278C85-3BEA-43AF-9630-0B95A9626C4C}" srcOrd="2" destOrd="0" parTransId="{45033095-4DEF-490A-A2B8-F925A39C4B1C}" sibTransId="{74C2E7DD-6C01-428C-895B-425B78CC96B2}"/>
    <dgm:cxn modelId="{3B30F774-1161-4077-BAFD-F2A5089703AF}" srcId="{987FB2A1-3818-4E1E-9347-B8769D13EEC3}" destId="{8545FE96-5CAB-4D1D-8642-76A43C7A955E}" srcOrd="1" destOrd="0" parTransId="{623EA5E7-7EBB-4911-A628-FA1274BBAFDF}" sibTransId="{710EFADA-2DE3-4783-8AE7-0EB6E2CC6C19}"/>
    <dgm:cxn modelId="{972E287A-FCAD-45FE-88A7-FFA42A467073}" srcId="{987FB2A1-3818-4E1E-9347-B8769D13EEC3}" destId="{F8F740B9-0938-4CBE-82FA-E41E4E80C31F}" srcOrd="0" destOrd="0" parTransId="{2FC2E979-5C12-4005-AE08-71F537E87E5C}" sibTransId="{22A4B5E0-8C7C-4CB7-A052-DA3CCD40C84A}"/>
    <dgm:cxn modelId="{113B8B80-4727-4E98-83B6-7E129ED23672}" type="presOf" srcId="{8545FE96-5CAB-4D1D-8642-76A43C7A955E}" destId="{28AC6973-3593-44FE-8DF5-F0BE45F82E89}" srcOrd="0" destOrd="0" presId="urn:microsoft.com/office/officeart/2005/8/layout/vList3"/>
    <dgm:cxn modelId="{46478A9B-9C5E-467E-9626-8F6EC83E4C47}" type="presOf" srcId="{6C914840-0B4A-411A-8872-7A297CEFE972}" destId="{8729496E-F742-45D4-84C5-B700D0D6D6BF}" srcOrd="0" destOrd="0" presId="urn:microsoft.com/office/officeart/2005/8/layout/vList3"/>
    <dgm:cxn modelId="{DC4217B1-654F-455D-82DF-1623FA8CC67D}" type="presOf" srcId="{C451DA72-1B0D-43A6-B749-5157B77CBE9E}" destId="{A7B0330E-0565-4CBB-A493-887F9FB048A1}" srcOrd="0" destOrd="0" presId="urn:microsoft.com/office/officeart/2005/8/layout/vList3"/>
    <dgm:cxn modelId="{106DC7C6-9D06-4227-99AF-4665247E0D83}" type="presOf" srcId="{A5278C85-3BEA-43AF-9630-0B95A9626C4C}" destId="{30C11C6D-11E2-4B4A-BD69-ED5DD8290C1C}" srcOrd="0" destOrd="0" presId="urn:microsoft.com/office/officeart/2005/8/layout/vList3"/>
    <dgm:cxn modelId="{976FF2D9-92F4-4857-BD84-6A3561845087}" type="presOf" srcId="{F8F740B9-0938-4CBE-82FA-E41E4E80C31F}" destId="{B8FB63B5-F78C-4B53-92D6-A5B707BF7AB2}" srcOrd="0" destOrd="0" presId="urn:microsoft.com/office/officeart/2005/8/layout/vList3"/>
    <dgm:cxn modelId="{B994EFF9-9E0C-41E9-BC91-B2CB9CEAEE40}" srcId="{987FB2A1-3818-4E1E-9347-B8769D13EEC3}" destId="{C451DA72-1B0D-43A6-B749-5157B77CBE9E}" srcOrd="3" destOrd="0" parTransId="{796B1A57-E330-4535-ACA7-775E06340AE1}" sibTransId="{FBE2685C-F5A0-4DC2-AA75-DDCAA3085490}"/>
    <dgm:cxn modelId="{6DD54FAC-FB45-4652-BAB4-B1015D226BED}" type="presParOf" srcId="{5C745827-68CF-4255-8E72-17A220EDFBE8}" destId="{9B7C2970-7DDF-4904-B6E7-5095AEE981F5}" srcOrd="0" destOrd="0" presId="urn:microsoft.com/office/officeart/2005/8/layout/vList3"/>
    <dgm:cxn modelId="{C6EECB2F-BD63-4EBA-8A75-85FB9010825F}" type="presParOf" srcId="{9B7C2970-7DDF-4904-B6E7-5095AEE981F5}" destId="{44F2039D-70B4-4B7F-80EA-70DF36E45A3F}" srcOrd="0" destOrd="0" presId="urn:microsoft.com/office/officeart/2005/8/layout/vList3"/>
    <dgm:cxn modelId="{B043A37C-0594-428E-B5AF-489E7ED01328}" type="presParOf" srcId="{9B7C2970-7DDF-4904-B6E7-5095AEE981F5}" destId="{B8FB63B5-F78C-4B53-92D6-A5B707BF7AB2}" srcOrd="1" destOrd="0" presId="urn:microsoft.com/office/officeart/2005/8/layout/vList3"/>
    <dgm:cxn modelId="{7F8040B1-AFBE-4504-B0F0-64A633909E28}" type="presParOf" srcId="{5C745827-68CF-4255-8E72-17A220EDFBE8}" destId="{BB0D602E-F42E-4CA9-AF18-36B3C628201D}" srcOrd="1" destOrd="0" presId="urn:microsoft.com/office/officeart/2005/8/layout/vList3"/>
    <dgm:cxn modelId="{0D12EFBF-0A77-4A53-872D-DF12CC9564EC}" type="presParOf" srcId="{5C745827-68CF-4255-8E72-17A220EDFBE8}" destId="{902AE5DF-A445-477C-9DB6-567411435569}" srcOrd="2" destOrd="0" presId="urn:microsoft.com/office/officeart/2005/8/layout/vList3"/>
    <dgm:cxn modelId="{8B17E6B3-39DF-48B1-95EC-151DAFBC9599}" type="presParOf" srcId="{902AE5DF-A445-477C-9DB6-567411435569}" destId="{5E8AC682-E5A0-4121-82BF-7773CFBC3138}" srcOrd="0" destOrd="0" presId="urn:microsoft.com/office/officeart/2005/8/layout/vList3"/>
    <dgm:cxn modelId="{ADCD5A55-CF19-4FBC-9A6E-899B05AA7B6A}" type="presParOf" srcId="{902AE5DF-A445-477C-9DB6-567411435569}" destId="{28AC6973-3593-44FE-8DF5-F0BE45F82E89}" srcOrd="1" destOrd="0" presId="urn:microsoft.com/office/officeart/2005/8/layout/vList3"/>
    <dgm:cxn modelId="{3067503D-5BBA-487C-B841-31B49E60FB2B}" type="presParOf" srcId="{5C745827-68CF-4255-8E72-17A220EDFBE8}" destId="{86563468-822D-4FE8-A040-6CD91826715E}" srcOrd="3" destOrd="0" presId="urn:microsoft.com/office/officeart/2005/8/layout/vList3"/>
    <dgm:cxn modelId="{C34243D6-5BAC-4537-BD67-E4110EF0E3EE}" type="presParOf" srcId="{5C745827-68CF-4255-8E72-17A220EDFBE8}" destId="{28CDE97E-39D6-4924-BDAC-5F61FD8A3F75}" srcOrd="4" destOrd="0" presId="urn:microsoft.com/office/officeart/2005/8/layout/vList3"/>
    <dgm:cxn modelId="{107EE74B-87DB-4A46-9EAF-E23FEA80CB35}" type="presParOf" srcId="{28CDE97E-39D6-4924-BDAC-5F61FD8A3F75}" destId="{F19DDE90-680F-4D29-A8F3-655FE21349ED}" srcOrd="0" destOrd="0" presId="urn:microsoft.com/office/officeart/2005/8/layout/vList3"/>
    <dgm:cxn modelId="{C4F474FE-295B-4D58-9EC5-E5B6074C51D5}" type="presParOf" srcId="{28CDE97E-39D6-4924-BDAC-5F61FD8A3F75}" destId="{30C11C6D-11E2-4B4A-BD69-ED5DD8290C1C}" srcOrd="1" destOrd="0" presId="urn:microsoft.com/office/officeart/2005/8/layout/vList3"/>
    <dgm:cxn modelId="{7A64030F-8C6A-4847-BC50-D63501148C84}" type="presParOf" srcId="{5C745827-68CF-4255-8E72-17A220EDFBE8}" destId="{1D69E289-993D-4133-9709-6F84D5F0F50C}" srcOrd="5" destOrd="0" presId="urn:microsoft.com/office/officeart/2005/8/layout/vList3"/>
    <dgm:cxn modelId="{BC7A1633-3120-471E-966B-28FCB39C7B81}" type="presParOf" srcId="{5C745827-68CF-4255-8E72-17A220EDFBE8}" destId="{BA47953D-C479-4FE1-89DD-F0A114103F60}" srcOrd="6" destOrd="0" presId="urn:microsoft.com/office/officeart/2005/8/layout/vList3"/>
    <dgm:cxn modelId="{EF4FB7D6-A6E5-4060-8EC9-50A297E5444D}" type="presParOf" srcId="{BA47953D-C479-4FE1-89DD-F0A114103F60}" destId="{69FE4596-42A5-4185-885B-61E13B8A1033}" srcOrd="0" destOrd="0" presId="urn:microsoft.com/office/officeart/2005/8/layout/vList3"/>
    <dgm:cxn modelId="{1E85DF7D-090D-4E08-BA16-78F15F1530B3}" type="presParOf" srcId="{BA47953D-C479-4FE1-89DD-F0A114103F60}" destId="{A7B0330E-0565-4CBB-A493-887F9FB048A1}" srcOrd="1" destOrd="0" presId="urn:microsoft.com/office/officeart/2005/8/layout/vList3"/>
    <dgm:cxn modelId="{D25FCA62-72DE-4F42-A848-2E26D01D16FE}" type="presParOf" srcId="{5C745827-68CF-4255-8E72-17A220EDFBE8}" destId="{584EA336-CB2B-4F96-BF04-F8E9D5A14263}" srcOrd="7" destOrd="0" presId="urn:microsoft.com/office/officeart/2005/8/layout/vList3"/>
    <dgm:cxn modelId="{AF19DE46-347B-49E1-97CD-E012FA7733A2}" type="presParOf" srcId="{5C745827-68CF-4255-8E72-17A220EDFBE8}" destId="{3403298C-612B-4FEF-B06C-CF3845804C50}" srcOrd="8" destOrd="0" presId="urn:microsoft.com/office/officeart/2005/8/layout/vList3"/>
    <dgm:cxn modelId="{0735A382-0A00-43C4-BB10-F26076D9AF9E}" type="presParOf" srcId="{3403298C-612B-4FEF-B06C-CF3845804C50}" destId="{C888245F-8FA8-4C7D-8F7E-8010E3D24A53}" srcOrd="0" destOrd="0" presId="urn:microsoft.com/office/officeart/2005/8/layout/vList3"/>
    <dgm:cxn modelId="{B4300EDF-2A42-401A-9E3C-C23E99D5D6DD}" type="presParOf" srcId="{3403298C-612B-4FEF-B06C-CF3845804C50}" destId="{8729496E-F742-45D4-84C5-B700D0D6D6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0DD5D4-3D08-4BC5-BC1B-BD542A5D4C4A}" type="doc">
      <dgm:prSet loTypeId="urn:microsoft.com/office/officeart/2008/layout/PictureStrip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F4B309D-CAE3-4C57-960D-FA81CCDEC2E0}">
      <dgm:prSet phldrT="[Text]" phldr="0"/>
      <dgm:spPr/>
      <dgm:t>
        <a:bodyPr/>
        <a:lstStyle/>
        <a:p>
          <a:r>
            <a:rPr lang="en-US" dirty="0"/>
            <a:t>Unions</a:t>
          </a:r>
        </a:p>
      </dgm:t>
    </dgm:pt>
    <dgm:pt modelId="{DC2EC2A2-7BEB-420E-9833-493AB0A18120}" type="parTrans" cxnId="{39420245-D30C-41B1-949D-D72D7C15870C}">
      <dgm:prSet/>
      <dgm:spPr/>
      <dgm:t>
        <a:bodyPr/>
        <a:lstStyle/>
        <a:p>
          <a:endParaRPr lang="en-US"/>
        </a:p>
      </dgm:t>
    </dgm:pt>
    <dgm:pt modelId="{771E9538-C2D9-463C-976F-DC31F789C3D4}" type="sibTrans" cxnId="{39420245-D30C-41B1-949D-D72D7C15870C}">
      <dgm:prSet/>
      <dgm:spPr/>
      <dgm:t>
        <a:bodyPr/>
        <a:lstStyle/>
        <a:p>
          <a:endParaRPr lang="en-US"/>
        </a:p>
      </dgm:t>
    </dgm:pt>
    <dgm:pt modelId="{9AF13D7C-9A63-4664-AA46-C7B0B368743A}">
      <dgm:prSet/>
      <dgm:spPr/>
      <dgm:t>
        <a:bodyPr/>
        <a:lstStyle/>
        <a:p>
          <a:r>
            <a:rPr lang="en-US"/>
            <a:t>President’s role in tenure/permanent appointment</a:t>
          </a:r>
          <a:endParaRPr lang="en-US" dirty="0"/>
        </a:p>
      </dgm:t>
    </dgm:pt>
    <dgm:pt modelId="{F022121E-206E-4B2A-9605-8AD90FB91AD4}" type="parTrans" cxnId="{1868108B-5577-46BF-BDF4-9932F7F37276}">
      <dgm:prSet/>
      <dgm:spPr/>
      <dgm:t>
        <a:bodyPr/>
        <a:lstStyle/>
        <a:p>
          <a:endParaRPr lang="en-US"/>
        </a:p>
      </dgm:t>
    </dgm:pt>
    <dgm:pt modelId="{4EDC5DF5-6628-49B0-BC1B-B8AB47EF96C7}" type="sibTrans" cxnId="{1868108B-5577-46BF-BDF4-9932F7F37276}">
      <dgm:prSet/>
      <dgm:spPr/>
      <dgm:t>
        <a:bodyPr/>
        <a:lstStyle/>
        <a:p>
          <a:endParaRPr lang="en-US"/>
        </a:p>
      </dgm:t>
    </dgm:pt>
    <dgm:pt modelId="{006B3F4E-A02D-40CF-949F-7650F2567485}">
      <dgm:prSet/>
      <dgm:spPr/>
      <dgm:t>
        <a:bodyPr/>
        <a:lstStyle/>
        <a:p>
          <a:r>
            <a:rPr lang="en-US"/>
            <a:t>High-level numbers as talking points</a:t>
          </a:r>
          <a:endParaRPr lang="en-US" dirty="0"/>
        </a:p>
      </dgm:t>
    </dgm:pt>
    <dgm:pt modelId="{4DB7C1FB-3F83-4F36-8CAD-131D2E4C1106}" type="parTrans" cxnId="{C26D0586-8CBC-41F9-946C-4BF470384F8F}">
      <dgm:prSet/>
      <dgm:spPr/>
      <dgm:t>
        <a:bodyPr/>
        <a:lstStyle/>
        <a:p>
          <a:endParaRPr lang="en-US"/>
        </a:p>
      </dgm:t>
    </dgm:pt>
    <dgm:pt modelId="{B9D0D071-0FE0-4284-946D-07AEDF5CB054}" type="sibTrans" cxnId="{C26D0586-8CBC-41F9-946C-4BF470384F8F}">
      <dgm:prSet/>
      <dgm:spPr/>
      <dgm:t>
        <a:bodyPr/>
        <a:lstStyle/>
        <a:p>
          <a:endParaRPr lang="en-US"/>
        </a:p>
      </dgm:t>
    </dgm:pt>
    <dgm:pt modelId="{9DC43865-B2D5-4B09-B241-3F317CD55C95}">
      <dgm:prSet/>
      <dgm:spPr/>
      <dgm:t>
        <a:bodyPr/>
        <a:lstStyle/>
        <a:p>
          <a:r>
            <a:rPr lang="en-US"/>
            <a:t>Employee morale, sentiment, and salient issues</a:t>
          </a:r>
          <a:endParaRPr lang="en-US" dirty="0"/>
        </a:p>
      </dgm:t>
    </dgm:pt>
    <dgm:pt modelId="{D717996E-EDC7-46BE-A550-B3CDD06C12AA}" type="parTrans" cxnId="{505D5C08-9E9B-4635-A3A9-FD5BEBDF5773}">
      <dgm:prSet/>
      <dgm:spPr/>
      <dgm:t>
        <a:bodyPr/>
        <a:lstStyle/>
        <a:p>
          <a:endParaRPr lang="en-US"/>
        </a:p>
      </dgm:t>
    </dgm:pt>
    <dgm:pt modelId="{BDF34DD4-8C13-487C-8663-D16B94C672D2}" type="sibTrans" cxnId="{505D5C08-9E9B-4635-A3A9-FD5BEBDF5773}">
      <dgm:prSet/>
      <dgm:spPr/>
      <dgm:t>
        <a:bodyPr/>
        <a:lstStyle/>
        <a:p>
          <a:endParaRPr lang="en-US"/>
        </a:p>
      </dgm:t>
    </dgm:pt>
    <dgm:pt modelId="{794D969B-D6F4-45A6-A482-0E4960FFA52B}" type="pres">
      <dgm:prSet presAssocID="{CA0DD5D4-3D08-4BC5-BC1B-BD542A5D4C4A}" presName="Name0" presStyleCnt="0">
        <dgm:presLayoutVars>
          <dgm:dir/>
          <dgm:resizeHandles val="exact"/>
        </dgm:presLayoutVars>
      </dgm:prSet>
      <dgm:spPr/>
    </dgm:pt>
    <dgm:pt modelId="{8C67A41D-531E-49BA-B95C-ABE20C1565D0}" type="pres">
      <dgm:prSet presAssocID="{7F4B309D-CAE3-4C57-960D-FA81CCDEC2E0}" presName="composite" presStyleCnt="0"/>
      <dgm:spPr/>
    </dgm:pt>
    <dgm:pt modelId="{6FCF0BD5-B7C7-4678-A033-2B00FAE8D8F5}" type="pres">
      <dgm:prSet presAssocID="{7F4B309D-CAE3-4C57-960D-FA81CCDEC2E0}" presName="rect1" presStyleLbl="trAlignAcc1" presStyleIdx="0" presStyleCnt="4">
        <dgm:presLayoutVars>
          <dgm:bulletEnabled val="1"/>
        </dgm:presLayoutVars>
      </dgm:prSet>
      <dgm:spPr/>
    </dgm:pt>
    <dgm:pt modelId="{A5F5BE80-097A-4BC3-AE4D-4FEA74B30B83}" type="pres">
      <dgm:prSet presAssocID="{7F4B309D-CAE3-4C57-960D-FA81CCDEC2E0}" presName="rect2" presStyleLbl="fgImgPlace1" presStyleIdx="0" presStyleCnt="4"/>
      <dgm:spPr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1000" r="-11000"/>
          </a:stretch>
        </a:blipFill>
      </dgm:spPr>
      <dgm:extLst>
        <a:ext uri="{E40237B7-FDA0-4F09-8148-C483321AD2D9}">
          <dgm14:cNvPr xmlns:dgm14="http://schemas.microsoft.com/office/drawing/2010/diagram" id="0" name="" descr="People icon"/>
        </a:ext>
      </dgm:extLst>
    </dgm:pt>
    <dgm:pt modelId="{F039BFE1-8DBF-4ABA-AE0B-6A6E25D797AC}" type="pres">
      <dgm:prSet presAssocID="{771E9538-C2D9-463C-976F-DC31F789C3D4}" presName="sibTrans" presStyleCnt="0"/>
      <dgm:spPr/>
    </dgm:pt>
    <dgm:pt modelId="{C621C081-3712-46C6-B805-C430397E7603}" type="pres">
      <dgm:prSet presAssocID="{9AF13D7C-9A63-4664-AA46-C7B0B368743A}" presName="composite" presStyleCnt="0"/>
      <dgm:spPr/>
    </dgm:pt>
    <dgm:pt modelId="{FA282511-ABB3-46D4-B6C7-CA3A9D580CB7}" type="pres">
      <dgm:prSet presAssocID="{9AF13D7C-9A63-4664-AA46-C7B0B368743A}" presName="rect1" presStyleLbl="trAlignAcc1" presStyleIdx="1" presStyleCnt="4">
        <dgm:presLayoutVars>
          <dgm:bulletEnabled val="1"/>
        </dgm:presLayoutVars>
      </dgm:prSet>
      <dgm:spPr/>
    </dgm:pt>
    <dgm:pt modelId="{FF776C40-0E03-45C2-A422-633A4E151C96}" type="pres">
      <dgm:prSet presAssocID="{9AF13D7C-9A63-4664-AA46-C7B0B368743A}" presName="rect2" presStyleLbl="fgImgPlace1" presStyleIdx="1" presStyleCnt="4"/>
      <dgm:spPr>
        <a:blipFill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1000" r="-11000"/>
          </a:stretch>
        </a:blipFill>
      </dgm:spPr>
      <dgm:extLst>
        <a:ext uri="{E40237B7-FDA0-4F09-8148-C483321AD2D9}">
          <dgm14:cNvPr xmlns:dgm14="http://schemas.microsoft.com/office/drawing/2010/diagram" id="0" name="" descr="Person with gear icon"/>
        </a:ext>
      </dgm:extLst>
    </dgm:pt>
    <dgm:pt modelId="{BDDE1D92-DDF8-4940-A6B7-90B621A2C8EE}" type="pres">
      <dgm:prSet presAssocID="{4EDC5DF5-6628-49B0-BC1B-B8AB47EF96C7}" presName="sibTrans" presStyleCnt="0"/>
      <dgm:spPr/>
    </dgm:pt>
    <dgm:pt modelId="{2C5EB37E-931C-4279-8902-18F446592487}" type="pres">
      <dgm:prSet presAssocID="{006B3F4E-A02D-40CF-949F-7650F2567485}" presName="composite" presStyleCnt="0"/>
      <dgm:spPr/>
    </dgm:pt>
    <dgm:pt modelId="{C3FF4F70-5A27-4E32-AC07-22EB792A9414}" type="pres">
      <dgm:prSet presAssocID="{006B3F4E-A02D-40CF-949F-7650F2567485}" presName="rect1" presStyleLbl="trAlignAcc1" presStyleIdx="2" presStyleCnt="4">
        <dgm:presLayoutVars>
          <dgm:bulletEnabled val="1"/>
        </dgm:presLayoutVars>
      </dgm:prSet>
      <dgm:spPr/>
    </dgm:pt>
    <dgm:pt modelId="{C366C572-E7C4-450C-A164-C18EE056361A}" type="pres">
      <dgm:prSet presAssocID="{006B3F4E-A02D-40CF-949F-7650F2567485}" presName="rect2" presStyleLbl="fgImgPlace1" presStyleIdx="2" presStyleCnt="4"/>
      <dgm:spPr>
        <a:blipFill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Bar chart icon"/>
        </a:ext>
      </dgm:extLst>
    </dgm:pt>
    <dgm:pt modelId="{476805DE-0ADF-4E86-8C8F-D131342AA48B}" type="pres">
      <dgm:prSet presAssocID="{B9D0D071-0FE0-4284-946D-07AEDF5CB054}" presName="sibTrans" presStyleCnt="0"/>
      <dgm:spPr/>
    </dgm:pt>
    <dgm:pt modelId="{2A4AD52E-D3F1-42BC-AC54-0524504B7BA2}" type="pres">
      <dgm:prSet presAssocID="{9DC43865-B2D5-4B09-B241-3F317CD55C95}" presName="composite" presStyleCnt="0"/>
      <dgm:spPr/>
    </dgm:pt>
    <dgm:pt modelId="{2C9C5C4C-EAF8-4DD7-A97D-82481916A346}" type="pres">
      <dgm:prSet presAssocID="{9DC43865-B2D5-4B09-B241-3F317CD55C95}" presName="rect1" presStyleLbl="trAlignAcc1" presStyleIdx="3" presStyleCnt="4">
        <dgm:presLayoutVars>
          <dgm:bulletEnabled val="1"/>
        </dgm:presLayoutVars>
      </dgm:prSet>
      <dgm:spPr/>
    </dgm:pt>
    <dgm:pt modelId="{C637557A-3652-46CD-A1AD-79EDD3FE8729}" type="pres">
      <dgm:prSet presAssocID="{9DC43865-B2D5-4B09-B241-3F317CD55C95}" presName="rect2" presStyleLbl="fgImgPlace1" presStyleIdx="3" presStyleCnt="4"/>
      <dgm:spPr>
        <a:blipFill>
          <a:blip xmlns:r="http://schemas.openxmlformats.org/officeDocument/2006/relationships" r:embed="rId4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1000" r="-11000"/>
          </a:stretch>
        </a:blipFill>
      </dgm:spPr>
      <dgm:extLst>
        <a:ext uri="{E40237B7-FDA0-4F09-8148-C483321AD2D9}">
          <dgm14:cNvPr xmlns:dgm14="http://schemas.microsoft.com/office/drawing/2010/diagram" id="0" name="" descr="Smiley face icon"/>
        </a:ext>
      </dgm:extLst>
    </dgm:pt>
  </dgm:ptLst>
  <dgm:cxnLst>
    <dgm:cxn modelId="{505D5C08-9E9B-4635-A3A9-FD5BEBDF5773}" srcId="{CA0DD5D4-3D08-4BC5-BC1B-BD542A5D4C4A}" destId="{9DC43865-B2D5-4B09-B241-3F317CD55C95}" srcOrd="3" destOrd="0" parTransId="{D717996E-EDC7-46BE-A550-B3CDD06C12AA}" sibTransId="{BDF34DD4-8C13-487C-8663-D16B94C672D2}"/>
    <dgm:cxn modelId="{D1A16D0B-62DE-4E6B-88B3-B0508C0F0A89}" type="presOf" srcId="{9AF13D7C-9A63-4664-AA46-C7B0B368743A}" destId="{FA282511-ABB3-46D4-B6C7-CA3A9D580CB7}" srcOrd="0" destOrd="0" presId="urn:microsoft.com/office/officeart/2008/layout/PictureStrips"/>
    <dgm:cxn modelId="{39420245-D30C-41B1-949D-D72D7C15870C}" srcId="{CA0DD5D4-3D08-4BC5-BC1B-BD542A5D4C4A}" destId="{7F4B309D-CAE3-4C57-960D-FA81CCDEC2E0}" srcOrd="0" destOrd="0" parTransId="{DC2EC2A2-7BEB-420E-9833-493AB0A18120}" sibTransId="{771E9538-C2D9-463C-976F-DC31F789C3D4}"/>
    <dgm:cxn modelId="{C26D0586-8CBC-41F9-946C-4BF470384F8F}" srcId="{CA0DD5D4-3D08-4BC5-BC1B-BD542A5D4C4A}" destId="{006B3F4E-A02D-40CF-949F-7650F2567485}" srcOrd="2" destOrd="0" parTransId="{4DB7C1FB-3F83-4F36-8CAD-131D2E4C1106}" sibTransId="{B9D0D071-0FE0-4284-946D-07AEDF5CB054}"/>
    <dgm:cxn modelId="{1868108B-5577-46BF-BDF4-9932F7F37276}" srcId="{CA0DD5D4-3D08-4BC5-BC1B-BD542A5D4C4A}" destId="{9AF13D7C-9A63-4664-AA46-C7B0B368743A}" srcOrd="1" destOrd="0" parTransId="{F022121E-206E-4B2A-9605-8AD90FB91AD4}" sibTransId="{4EDC5DF5-6628-49B0-BC1B-B8AB47EF96C7}"/>
    <dgm:cxn modelId="{37B140D5-5C28-4125-9786-C3D2994E45A3}" type="presOf" srcId="{9DC43865-B2D5-4B09-B241-3F317CD55C95}" destId="{2C9C5C4C-EAF8-4DD7-A97D-82481916A346}" srcOrd="0" destOrd="0" presId="urn:microsoft.com/office/officeart/2008/layout/PictureStrips"/>
    <dgm:cxn modelId="{9F14A3DD-0E06-4E01-8AEA-7A5D34CE7B9C}" type="presOf" srcId="{006B3F4E-A02D-40CF-949F-7650F2567485}" destId="{C3FF4F70-5A27-4E32-AC07-22EB792A9414}" srcOrd="0" destOrd="0" presId="urn:microsoft.com/office/officeart/2008/layout/PictureStrips"/>
    <dgm:cxn modelId="{6268F2EA-EA94-4510-8EA9-9CAF0A5A1B1A}" type="presOf" srcId="{7F4B309D-CAE3-4C57-960D-FA81CCDEC2E0}" destId="{6FCF0BD5-B7C7-4678-A033-2B00FAE8D8F5}" srcOrd="0" destOrd="0" presId="urn:microsoft.com/office/officeart/2008/layout/PictureStrips"/>
    <dgm:cxn modelId="{AF8E18FF-C2B2-4AD2-AB42-C1350802338E}" type="presOf" srcId="{CA0DD5D4-3D08-4BC5-BC1B-BD542A5D4C4A}" destId="{794D969B-D6F4-45A6-A482-0E4960FFA52B}" srcOrd="0" destOrd="0" presId="urn:microsoft.com/office/officeart/2008/layout/PictureStrips"/>
    <dgm:cxn modelId="{06BE5BA6-1538-4C8F-A369-BC5B06F44EA7}" type="presParOf" srcId="{794D969B-D6F4-45A6-A482-0E4960FFA52B}" destId="{8C67A41D-531E-49BA-B95C-ABE20C1565D0}" srcOrd="0" destOrd="0" presId="urn:microsoft.com/office/officeart/2008/layout/PictureStrips"/>
    <dgm:cxn modelId="{859A67B0-84C1-4C5F-A7A6-E632FA2718B7}" type="presParOf" srcId="{8C67A41D-531E-49BA-B95C-ABE20C1565D0}" destId="{6FCF0BD5-B7C7-4678-A033-2B00FAE8D8F5}" srcOrd="0" destOrd="0" presId="urn:microsoft.com/office/officeart/2008/layout/PictureStrips"/>
    <dgm:cxn modelId="{97417AD5-D653-46A6-9B58-579C02191D65}" type="presParOf" srcId="{8C67A41D-531E-49BA-B95C-ABE20C1565D0}" destId="{A5F5BE80-097A-4BC3-AE4D-4FEA74B30B83}" srcOrd="1" destOrd="0" presId="urn:microsoft.com/office/officeart/2008/layout/PictureStrips"/>
    <dgm:cxn modelId="{1C61AD0B-8B43-4F23-B94C-C4F31EC76144}" type="presParOf" srcId="{794D969B-D6F4-45A6-A482-0E4960FFA52B}" destId="{F039BFE1-8DBF-4ABA-AE0B-6A6E25D797AC}" srcOrd="1" destOrd="0" presId="urn:microsoft.com/office/officeart/2008/layout/PictureStrips"/>
    <dgm:cxn modelId="{0AC71390-7E57-42B5-A791-869A2FCD756C}" type="presParOf" srcId="{794D969B-D6F4-45A6-A482-0E4960FFA52B}" destId="{C621C081-3712-46C6-B805-C430397E7603}" srcOrd="2" destOrd="0" presId="urn:microsoft.com/office/officeart/2008/layout/PictureStrips"/>
    <dgm:cxn modelId="{2E9B77AE-B997-442C-8B40-1C912A06DAD4}" type="presParOf" srcId="{C621C081-3712-46C6-B805-C430397E7603}" destId="{FA282511-ABB3-46D4-B6C7-CA3A9D580CB7}" srcOrd="0" destOrd="0" presId="urn:microsoft.com/office/officeart/2008/layout/PictureStrips"/>
    <dgm:cxn modelId="{86B6B6A1-E4C1-46BA-933C-31C0A0B4C3E9}" type="presParOf" srcId="{C621C081-3712-46C6-B805-C430397E7603}" destId="{FF776C40-0E03-45C2-A422-633A4E151C96}" srcOrd="1" destOrd="0" presId="urn:microsoft.com/office/officeart/2008/layout/PictureStrips"/>
    <dgm:cxn modelId="{A954EF01-48BA-4AE3-817F-231EB7267F53}" type="presParOf" srcId="{794D969B-D6F4-45A6-A482-0E4960FFA52B}" destId="{BDDE1D92-DDF8-4940-A6B7-90B621A2C8EE}" srcOrd="3" destOrd="0" presId="urn:microsoft.com/office/officeart/2008/layout/PictureStrips"/>
    <dgm:cxn modelId="{6EE0E712-7720-407F-AD0A-798A563C3E41}" type="presParOf" srcId="{794D969B-D6F4-45A6-A482-0E4960FFA52B}" destId="{2C5EB37E-931C-4279-8902-18F446592487}" srcOrd="4" destOrd="0" presId="urn:microsoft.com/office/officeart/2008/layout/PictureStrips"/>
    <dgm:cxn modelId="{ABFFB362-BAFC-44D4-BBB5-E6AABDCE1359}" type="presParOf" srcId="{2C5EB37E-931C-4279-8902-18F446592487}" destId="{C3FF4F70-5A27-4E32-AC07-22EB792A9414}" srcOrd="0" destOrd="0" presId="urn:microsoft.com/office/officeart/2008/layout/PictureStrips"/>
    <dgm:cxn modelId="{B9D4E69E-6CEA-4BD3-B066-C038480B4037}" type="presParOf" srcId="{2C5EB37E-931C-4279-8902-18F446592487}" destId="{C366C572-E7C4-450C-A164-C18EE056361A}" srcOrd="1" destOrd="0" presId="urn:microsoft.com/office/officeart/2008/layout/PictureStrips"/>
    <dgm:cxn modelId="{7A4D60A7-6595-468B-ADAE-2F4BAEC3AE5B}" type="presParOf" srcId="{794D969B-D6F4-45A6-A482-0E4960FFA52B}" destId="{476805DE-0ADF-4E86-8C8F-D131342AA48B}" srcOrd="5" destOrd="0" presId="urn:microsoft.com/office/officeart/2008/layout/PictureStrips"/>
    <dgm:cxn modelId="{9C6F009E-05E6-494C-A93D-26745437FFE8}" type="presParOf" srcId="{794D969B-D6F4-45A6-A482-0E4960FFA52B}" destId="{2A4AD52E-D3F1-42BC-AC54-0524504B7BA2}" srcOrd="6" destOrd="0" presId="urn:microsoft.com/office/officeart/2008/layout/PictureStrips"/>
    <dgm:cxn modelId="{64092C49-7269-43AC-92F9-FCC9168EA64A}" type="presParOf" srcId="{2A4AD52E-D3F1-42BC-AC54-0524504B7BA2}" destId="{2C9C5C4C-EAF8-4DD7-A97D-82481916A346}" srcOrd="0" destOrd="0" presId="urn:microsoft.com/office/officeart/2008/layout/PictureStrips"/>
    <dgm:cxn modelId="{43DB9624-5717-43B4-802B-52262A67E8EA}" type="presParOf" srcId="{2A4AD52E-D3F1-42BC-AC54-0524504B7BA2}" destId="{C637557A-3652-46CD-A1AD-79EDD3FE872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6CFE04-E225-47F0-A260-2C120FCDB544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80BBBD-DBDD-4237-AC50-0FEA42B76583}">
      <dgm:prSet phldrT="[Text]" phldr="0"/>
      <dgm:spPr/>
      <dgm:t>
        <a:bodyPr/>
        <a:lstStyle/>
        <a:p>
          <a:r>
            <a:rPr lang="en-US" b="1" dirty="0"/>
            <a:t>The Time Presidents Spend in Role Is Decreasing</a:t>
          </a:r>
        </a:p>
      </dgm:t>
    </dgm:pt>
    <dgm:pt modelId="{31B83245-96B0-458D-8B18-B8893C35D413}" type="parTrans" cxnId="{D9A9798E-9208-463A-A81F-E1D30F80889E}">
      <dgm:prSet/>
      <dgm:spPr/>
      <dgm:t>
        <a:bodyPr/>
        <a:lstStyle/>
        <a:p>
          <a:endParaRPr lang="en-US"/>
        </a:p>
      </dgm:t>
    </dgm:pt>
    <dgm:pt modelId="{86DCBA19-AC04-41AF-A731-80B76284D9FC}" type="sibTrans" cxnId="{D9A9798E-9208-463A-A81F-E1D30F80889E}">
      <dgm:prSet/>
      <dgm:spPr/>
      <dgm:t>
        <a:bodyPr/>
        <a:lstStyle/>
        <a:p>
          <a:endParaRPr lang="en-US"/>
        </a:p>
      </dgm:t>
    </dgm:pt>
    <dgm:pt modelId="{D9BE3DE6-5DB4-4D7C-8CFC-E53931A5DC2D}">
      <dgm:prSet phldrT="[Text]" phldr="0"/>
      <dgm:spPr/>
      <dgm:t>
        <a:bodyPr/>
        <a:lstStyle/>
        <a:p>
          <a:r>
            <a:rPr lang="en-US" b="1" dirty="0"/>
            <a:t>Context Matters (Background, Runway, Environment)</a:t>
          </a:r>
          <a:endParaRPr lang="en-US" dirty="0"/>
        </a:p>
      </dgm:t>
    </dgm:pt>
    <dgm:pt modelId="{3154ACA1-704B-48D6-958D-89D4C706EA8B}" type="parTrans" cxnId="{B4D5CD8D-3E42-4B29-8733-E7CA021453F4}">
      <dgm:prSet/>
      <dgm:spPr/>
      <dgm:t>
        <a:bodyPr/>
        <a:lstStyle/>
        <a:p>
          <a:endParaRPr lang="en-US"/>
        </a:p>
      </dgm:t>
    </dgm:pt>
    <dgm:pt modelId="{912452C8-74EA-4AE5-A680-FF0DAB6CA91E}" type="sibTrans" cxnId="{B4D5CD8D-3E42-4B29-8733-E7CA021453F4}">
      <dgm:prSet/>
      <dgm:spPr/>
      <dgm:t>
        <a:bodyPr/>
        <a:lstStyle/>
        <a:p>
          <a:endParaRPr lang="en-US"/>
        </a:p>
      </dgm:t>
    </dgm:pt>
    <dgm:pt modelId="{0C113F79-06A0-4CFF-9E39-AA6F01F1278D}">
      <dgm:prSet phldrT="[Text]" phldr="0"/>
      <dgm:spPr/>
      <dgm:t>
        <a:bodyPr/>
        <a:lstStyle/>
        <a:p>
          <a:r>
            <a:rPr lang="en-US" b="1" dirty="0"/>
            <a:t>Balance Education and Urgent Issues</a:t>
          </a:r>
          <a:endParaRPr lang="en-US" dirty="0"/>
        </a:p>
      </dgm:t>
    </dgm:pt>
    <dgm:pt modelId="{2809D171-E513-483A-9067-A3F44EEE71CE}" type="parTrans" cxnId="{58828839-0A78-476F-A9A6-5C0E7C4CDD54}">
      <dgm:prSet/>
      <dgm:spPr/>
      <dgm:t>
        <a:bodyPr/>
        <a:lstStyle/>
        <a:p>
          <a:endParaRPr lang="en-US"/>
        </a:p>
      </dgm:t>
    </dgm:pt>
    <dgm:pt modelId="{EACBCC38-CAB3-4FA9-88BD-7D28CC5982FE}" type="sibTrans" cxnId="{58828839-0A78-476F-A9A6-5C0E7C4CDD54}">
      <dgm:prSet/>
      <dgm:spPr/>
      <dgm:t>
        <a:bodyPr/>
        <a:lstStyle/>
        <a:p>
          <a:endParaRPr lang="en-US"/>
        </a:p>
      </dgm:t>
    </dgm:pt>
    <dgm:pt modelId="{C546DEF2-75C8-48B4-938A-14BAD8A6D86B}">
      <dgm:prSet phldrT="[Text]" phldr="0"/>
      <dgm:spPr/>
      <dgm:t>
        <a:bodyPr/>
        <a:lstStyle/>
        <a:p>
          <a:r>
            <a:rPr lang="en-US" b="1" dirty="0"/>
            <a:t>Research and Prepare</a:t>
          </a:r>
          <a:endParaRPr lang="en-US" dirty="0"/>
        </a:p>
      </dgm:t>
    </dgm:pt>
    <dgm:pt modelId="{1D5F4B08-6550-4527-B387-0B5D10708C10}" type="parTrans" cxnId="{31C7290F-24B6-4CE0-81AA-72C311A0BFA6}">
      <dgm:prSet/>
      <dgm:spPr/>
      <dgm:t>
        <a:bodyPr/>
        <a:lstStyle/>
        <a:p>
          <a:endParaRPr lang="en-US"/>
        </a:p>
      </dgm:t>
    </dgm:pt>
    <dgm:pt modelId="{0A1D7694-5ECB-40A2-B905-70D22C43339E}" type="sibTrans" cxnId="{31C7290F-24B6-4CE0-81AA-72C311A0BFA6}">
      <dgm:prSet/>
      <dgm:spPr/>
      <dgm:t>
        <a:bodyPr/>
        <a:lstStyle/>
        <a:p>
          <a:endParaRPr lang="en-US"/>
        </a:p>
      </dgm:t>
    </dgm:pt>
    <dgm:pt modelId="{BFC6122E-16A1-40D3-8B04-B089035F6920}" type="pres">
      <dgm:prSet presAssocID="{4B6CFE04-E225-47F0-A260-2C120FCDB544}" presName="Name0" presStyleCnt="0">
        <dgm:presLayoutVars>
          <dgm:chMax val="7"/>
          <dgm:chPref val="7"/>
          <dgm:dir/>
        </dgm:presLayoutVars>
      </dgm:prSet>
      <dgm:spPr/>
    </dgm:pt>
    <dgm:pt modelId="{AB7C2251-A1CB-4E9A-9EF0-FE897A320322}" type="pres">
      <dgm:prSet presAssocID="{4B6CFE04-E225-47F0-A260-2C120FCDB544}" presName="Name1" presStyleCnt="0"/>
      <dgm:spPr/>
    </dgm:pt>
    <dgm:pt modelId="{72C1D59C-DC42-4F32-802A-18BA0FE16C2A}" type="pres">
      <dgm:prSet presAssocID="{4B6CFE04-E225-47F0-A260-2C120FCDB544}" presName="cycle" presStyleCnt="0"/>
      <dgm:spPr/>
    </dgm:pt>
    <dgm:pt modelId="{333F17F2-0370-44EB-8E52-34A2873DF43E}" type="pres">
      <dgm:prSet presAssocID="{4B6CFE04-E225-47F0-A260-2C120FCDB544}" presName="srcNode" presStyleLbl="node1" presStyleIdx="0" presStyleCnt="4"/>
      <dgm:spPr/>
    </dgm:pt>
    <dgm:pt modelId="{9A60BD1A-7E9C-4B26-A413-ECD4C254877C}" type="pres">
      <dgm:prSet presAssocID="{4B6CFE04-E225-47F0-A260-2C120FCDB544}" presName="conn" presStyleLbl="parChTrans1D2" presStyleIdx="0" presStyleCnt="1"/>
      <dgm:spPr/>
    </dgm:pt>
    <dgm:pt modelId="{8578B504-8BA8-466E-9E32-412A50607D1B}" type="pres">
      <dgm:prSet presAssocID="{4B6CFE04-E225-47F0-A260-2C120FCDB544}" presName="extraNode" presStyleLbl="node1" presStyleIdx="0" presStyleCnt="4"/>
      <dgm:spPr/>
    </dgm:pt>
    <dgm:pt modelId="{09C614E7-B3FC-47A9-8189-605F2885AC5F}" type="pres">
      <dgm:prSet presAssocID="{4B6CFE04-E225-47F0-A260-2C120FCDB544}" presName="dstNode" presStyleLbl="node1" presStyleIdx="0" presStyleCnt="4"/>
      <dgm:spPr/>
    </dgm:pt>
    <dgm:pt modelId="{590355F1-5244-40B6-9A92-66332E5807AE}" type="pres">
      <dgm:prSet presAssocID="{3580BBBD-DBDD-4237-AC50-0FEA42B76583}" presName="text_1" presStyleLbl="node1" presStyleIdx="0" presStyleCnt="4">
        <dgm:presLayoutVars>
          <dgm:bulletEnabled val="1"/>
        </dgm:presLayoutVars>
      </dgm:prSet>
      <dgm:spPr/>
    </dgm:pt>
    <dgm:pt modelId="{7FE54DB6-FDEE-429E-AAFA-0F688687D464}" type="pres">
      <dgm:prSet presAssocID="{3580BBBD-DBDD-4237-AC50-0FEA42B76583}" presName="accent_1" presStyleCnt="0"/>
      <dgm:spPr/>
    </dgm:pt>
    <dgm:pt modelId="{06F6A03A-CFFB-45B3-9B8A-E6A35E85FE44}" type="pres">
      <dgm:prSet presAssocID="{3580BBBD-DBDD-4237-AC50-0FEA42B76583}" presName="accentRepeatNode" presStyleLbl="solidFgAcc1" presStyleIdx="0" presStyleCnt="4"/>
      <dgm:spPr/>
    </dgm:pt>
    <dgm:pt modelId="{BDCEC034-EBF4-4425-9BE6-5BF117E14D87}" type="pres">
      <dgm:prSet presAssocID="{D9BE3DE6-5DB4-4D7C-8CFC-E53931A5DC2D}" presName="text_2" presStyleLbl="node1" presStyleIdx="1" presStyleCnt="4">
        <dgm:presLayoutVars>
          <dgm:bulletEnabled val="1"/>
        </dgm:presLayoutVars>
      </dgm:prSet>
      <dgm:spPr/>
    </dgm:pt>
    <dgm:pt modelId="{808B62D7-2B14-4700-BA59-1D848DAF5535}" type="pres">
      <dgm:prSet presAssocID="{D9BE3DE6-5DB4-4D7C-8CFC-E53931A5DC2D}" presName="accent_2" presStyleCnt="0"/>
      <dgm:spPr/>
    </dgm:pt>
    <dgm:pt modelId="{4B55F78D-7EAB-4A2F-85AC-6D30951518FD}" type="pres">
      <dgm:prSet presAssocID="{D9BE3DE6-5DB4-4D7C-8CFC-E53931A5DC2D}" presName="accentRepeatNode" presStyleLbl="solidFgAcc1" presStyleIdx="1" presStyleCnt="4"/>
      <dgm:spPr/>
    </dgm:pt>
    <dgm:pt modelId="{5AFB78A4-DE02-44B2-AC72-81F22ACB0505}" type="pres">
      <dgm:prSet presAssocID="{0C113F79-06A0-4CFF-9E39-AA6F01F1278D}" presName="text_3" presStyleLbl="node1" presStyleIdx="2" presStyleCnt="4">
        <dgm:presLayoutVars>
          <dgm:bulletEnabled val="1"/>
        </dgm:presLayoutVars>
      </dgm:prSet>
      <dgm:spPr/>
    </dgm:pt>
    <dgm:pt modelId="{CFD5B57A-C587-4F99-84E8-D2C87E2C04B6}" type="pres">
      <dgm:prSet presAssocID="{0C113F79-06A0-4CFF-9E39-AA6F01F1278D}" presName="accent_3" presStyleCnt="0"/>
      <dgm:spPr/>
    </dgm:pt>
    <dgm:pt modelId="{4D08F078-CE74-430E-8A9B-070D1AD7701F}" type="pres">
      <dgm:prSet presAssocID="{0C113F79-06A0-4CFF-9E39-AA6F01F1278D}" presName="accentRepeatNode" presStyleLbl="solidFgAcc1" presStyleIdx="2" presStyleCnt="4"/>
      <dgm:spPr/>
    </dgm:pt>
    <dgm:pt modelId="{A71D3C03-B83A-43E4-B592-2EC4A0F26ED2}" type="pres">
      <dgm:prSet presAssocID="{C546DEF2-75C8-48B4-938A-14BAD8A6D86B}" presName="text_4" presStyleLbl="node1" presStyleIdx="3" presStyleCnt="4">
        <dgm:presLayoutVars>
          <dgm:bulletEnabled val="1"/>
        </dgm:presLayoutVars>
      </dgm:prSet>
      <dgm:spPr/>
    </dgm:pt>
    <dgm:pt modelId="{A87E4AEC-476D-46EA-9A0D-69AFF3ADD20B}" type="pres">
      <dgm:prSet presAssocID="{C546DEF2-75C8-48B4-938A-14BAD8A6D86B}" presName="accent_4" presStyleCnt="0"/>
      <dgm:spPr/>
    </dgm:pt>
    <dgm:pt modelId="{F7A391E5-6D98-4144-AE8E-50B0257346AF}" type="pres">
      <dgm:prSet presAssocID="{C546DEF2-75C8-48B4-938A-14BAD8A6D86B}" presName="accentRepeatNode" presStyleLbl="solidFgAcc1" presStyleIdx="3" presStyleCnt="4"/>
      <dgm:spPr/>
    </dgm:pt>
  </dgm:ptLst>
  <dgm:cxnLst>
    <dgm:cxn modelId="{7E252E0E-9EB4-496C-904F-68EED1FD2248}" type="presOf" srcId="{86DCBA19-AC04-41AF-A731-80B76284D9FC}" destId="{9A60BD1A-7E9C-4B26-A413-ECD4C254877C}" srcOrd="0" destOrd="0" presId="urn:microsoft.com/office/officeart/2008/layout/VerticalCurvedList"/>
    <dgm:cxn modelId="{31C7290F-24B6-4CE0-81AA-72C311A0BFA6}" srcId="{4B6CFE04-E225-47F0-A260-2C120FCDB544}" destId="{C546DEF2-75C8-48B4-938A-14BAD8A6D86B}" srcOrd="3" destOrd="0" parTransId="{1D5F4B08-6550-4527-B387-0B5D10708C10}" sibTransId="{0A1D7694-5ECB-40A2-B905-70D22C43339E}"/>
    <dgm:cxn modelId="{58828839-0A78-476F-A9A6-5C0E7C4CDD54}" srcId="{4B6CFE04-E225-47F0-A260-2C120FCDB544}" destId="{0C113F79-06A0-4CFF-9E39-AA6F01F1278D}" srcOrd="2" destOrd="0" parTransId="{2809D171-E513-483A-9067-A3F44EEE71CE}" sibTransId="{EACBCC38-CAB3-4FA9-88BD-7D28CC5982FE}"/>
    <dgm:cxn modelId="{BA6DE845-F7CD-42D6-B7B0-9F6EC7AFE9B0}" type="presOf" srcId="{C546DEF2-75C8-48B4-938A-14BAD8A6D86B}" destId="{A71D3C03-B83A-43E4-B592-2EC4A0F26ED2}" srcOrd="0" destOrd="0" presId="urn:microsoft.com/office/officeart/2008/layout/VerticalCurvedList"/>
    <dgm:cxn modelId="{F1B44A6B-A317-4A20-BE67-AC4770531CDA}" type="presOf" srcId="{3580BBBD-DBDD-4237-AC50-0FEA42B76583}" destId="{590355F1-5244-40B6-9A92-66332E5807AE}" srcOrd="0" destOrd="0" presId="urn:microsoft.com/office/officeart/2008/layout/VerticalCurvedList"/>
    <dgm:cxn modelId="{DBE91555-9C42-41CE-9E76-36AC8616A83A}" type="presOf" srcId="{0C113F79-06A0-4CFF-9E39-AA6F01F1278D}" destId="{5AFB78A4-DE02-44B2-AC72-81F22ACB0505}" srcOrd="0" destOrd="0" presId="urn:microsoft.com/office/officeart/2008/layout/VerticalCurvedList"/>
    <dgm:cxn modelId="{F94B2F8C-0948-4586-99B1-BD15CE607B7E}" type="presOf" srcId="{D9BE3DE6-5DB4-4D7C-8CFC-E53931A5DC2D}" destId="{BDCEC034-EBF4-4425-9BE6-5BF117E14D87}" srcOrd="0" destOrd="0" presId="urn:microsoft.com/office/officeart/2008/layout/VerticalCurvedList"/>
    <dgm:cxn modelId="{B4D5CD8D-3E42-4B29-8733-E7CA021453F4}" srcId="{4B6CFE04-E225-47F0-A260-2C120FCDB544}" destId="{D9BE3DE6-5DB4-4D7C-8CFC-E53931A5DC2D}" srcOrd="1" destOrd="0" parTransId="{3154ACA1-704B-48D6-958D-89D4C706EA8B}" sibTransId="{912452C8-74EA-4AE5-A680-FF0DAB6CA91E}"/>
    <dgm:cxn modelId="{D9A9798E-9208-463A-A81F-E1D30F80889E}" srcId="{4B6CFE04-E225-47F0-A260-2C120FCDB544}" destId="{3580BBBD-DBDD-4237-AC50-0FEA42B76583}" srcOrd="0" destOrd="0" parTransId="{31B83245-96B0-458D-8B18-B8893C35D413}" sibTransId="{86DCBA19-AC04-41AF-A731-80B76284D9FC}"/>
    <dgm:cxn modelId="{6BBF9ABF-DF37-4A8C-AAAB-5641B05F8BF8}" type="presOf" srcId="{4B6CFE04-E225-47F0-A260-2C120FCDB544}" destId="{BFC6122E-16A1-40D3-8B04-B089035F6920}" srcOrd="0" destOrd="0" presId="urn:microsoft.com/office/officeart/2008/layout/VerticalCurvedList"/>
    <dgm:cxn modelId="{DF49F445-3C22-471C-A788-66E47A2C7F9E}" type="presParOf" srcId="{BFC6122E-16A1-40D3-8B04-B089035F6920}" destId="{AB7C2251-A1CB-4E9A-9EF0-FE897A320322}" srcOrd="0" destOrd="0" presId="urn:microsoft.com/office/officeart/2008/layout/VerticalCurvedList"/>
    <dgm:cxn modelId="{E9C2FDE8-C0DD-4F29-9A2D-C2F66A76744E}" type="presParOf" srcId="{AB7C2251-A1CB-4E9A-9EF0-FE897A320322}" destId="{72C1D59C-DC42-4F32-802A-18BA0FE16C2A}" srcOrd="0" destOrd="0" presId="urn:microsoft.com/office/officeart/2008/layout/VerticalCurvedList"/>
    <dgm:cxn modelId="{B715E1C1-FD08-4A82-979D-E815EB9E4F2C}" type="presParOf" srcId="{72C1D59C-DC42-4F32-802A-18BA0FE16C2A}" destId="{333F17F2-0370-44EB-8E52-34A2873DF43E}" srcOrd="0" destOrd="0" presId="urn:microsoft.com/office/officeart/2008/layout/VerticalCurvedList"/>
    <dgm:cxn modelId="{133FDE6B-95FD-47F6-ABBB-CA9F93FB9BD6}" type="presParOf" srcId="{72C1D59C-DC42-4F32-802A-18BA0FE16C2A}" destId="{9A60BD1A-7E9C-4B26-A413-ECD4C254877C}" srcOrd="1" destOrd="0" presId="urn:microsoft.com/office/officeart/2008/layout/VerticalCurvedList"/>
    <dgm:cxn modelId="{DFE025D0-437A-4067-8F0F-B9C757606929}" type="presParOf" srcId="{72C1D59C-DC42-4F32-802A-18BA0FE16C2A}" destId="{8578B504-8BA8-466E-9E32-412A50607D1B}" srcOrd="2" destOrd="0" presId="urn:microsoft.com/office/officeart/2008/layout/VerticalCurvedList"/>
    <dgm:cxn modelId="{54FAD7E4-8053-476B-899A-23DD718C6C6E}" type="presParOf" srcId="{72C1D59C-DC42-4F32-802A-18BA0FE16C2A}" destId="{09C614E7-B3FC-47A9-8189-605F2885AC5F}" srcOrd="3" destOrd="0" presId="urn:microsoft.com/office/officeart/2008/layout/VerticalCurvedList"/>
    <dgm:cxn modelId="{AAFFE609-3DF0-43D1-BA51-2174B6821FC2}" type="presParOf" srcId="{AB7C2251-A1CB-4E9A-9EF0-FE897A320322}" destId="{590355F1-5244-40B6-9A92-66332E5807AE}" srcOrd="1" destOrd="0" presId="urn:microsoft.com/office/officeart/2008/layout/VerticalCurvedList"/>
    <dgm:cxn modelId="{0ACFD391-EDC9-4347-8543-68510DF61174}" type="presParOf" srcId="{AB7C2251-A1CB-4E9A-9EF0-FE897A320322}" destId="{7FE54DB6-FDEE-429E-AAFA-0F688687D464}" srcOrd="2" destOrd="0" presId="urn:microsoft.com/office/officeart/2008/layout/VerticalCurvedList"/>
    <dgm:cxn modelId="{45907D74-3C26-480C-B2AA-279832D582F9}" type="presParOf" srcId="{7FE54DB6-FDEE-429E-AAFA-0F688687D464}" destId="{06F6A03A-CFFB-45B3-9B8A-E6A35E85FE44}" srcOrd="0" destOrd="0" presId="urn:microsoft.com/office/officeart/2008/layout/VerticalCurvedList"/>
    <dgm:cxn modelId="{5A5C7A1D-F99C-4EDD-80EB-B27EE75D6676}" type="presParOf" srcId="{AB7C2251-A1CB-4E9A-9EF0-FE897A320322}" destId="{BDCEC034-EBF4-4425-9BE6-5BF117E14D87}" srcOrd="3" destOrd="0" presId="urn:microsoft.com/office/officeart/2008/layout/VerticalCurvedList"/>
    <dgm:cxn modelId="{9F52E427-57FB-413C-8CD8-53943DD99FB3}" type="presParOf" srcId="{AB7C2251-A1CB-4E9A-9EF0-FE897A320322}" destId="{808B62D7-2B14-4700-BA59-1D848DAF5535}" srcOrd="4" destOrd="0" presId="urn:microsoft.com/office/officeart/2008/layout/VerticalCurvedList"/>
    <dgm:cxn modelId="{11DF27DA-21B1-499C-86B9-B346186D0636}" type="presParOf" srcId="{808B62D7-2B14-4700-BA59-1D848DAF5535}" destId="{4B55F78D-7EAB-4A2F-85AC-6D30951518FD}" srcOrd="0" destOrd="0" presId="urn:microsoft.com/office/officeart/2008/layout/VerticalCurvedList"/>
    <dgm:cxn modelId="{75D15967-1A21-45C3-B939-4D5FB1798302}" type="presParOf" srcId="{AB7C2251-A1CB-4E9A-9EF0-FE897A320322}" destId="{5AFB78A4-DE02-44B2-AC72-81F22ACB0505}" srcOrd="5" destOrd="0" presId="urn:microsoft.com/office/officeart/2008/layout/VerticalCurvedList"/>
    <dgm:cxn modelId="{43852A09-AB71-47E5-89F4-6F6B970633BE}" type="presParOf" srcId="{AB7C2251-A1CB-4E9A-9EF0-FE897A320322}" destId="{CFD5B57A-C587-4F99-84E8-D2C87E2C04B6}" srcOrd="6" destOrd="0" presId="urn:microsoft.com/office/officeart/2008/layout/VerticalCurvedList"/>
    <dgm:cxn modelId="{7C5CF196-E2AC-4481-9072-47F525B1900B}" type="presParOf" srcId="{CFD5B57A-C587-4F99-84E8-D2C87E2C04B6}" destId="{4D08F078-CE74-430E-8A9B-070D1AD7701F}" srcOrd="0" destOrd="0" presId="urn:microsoft.com/office/officeart/2008/layout/VerticalCurvedList"/>
    <dgm:cxn modelId="{C03DD7D8-D650-4FB2-A322-D81099F8F2D5}" type="presParOf" srcId="{AB7C2251-A1CB-4E9A-9EF0-FE897A320322}" destId="{A71D3C03-B83A-43E4-B592-2EC4A0F26ED2}" srcOrd="7" destOrd="0" presId="urn:microsoft.com/office/officeart/2008/layout/VerticalCurvedList"/>
    <dgm:cxn modelId="{D5B37BDA-C237-4CED-9FEA-600F856802F0}" type="presParOf" srcId="{AB7C2251-A1CB-4E9A-9EF0-FE897A320322}" destId="{A87E4AEC-476D-46EA-9A0D-69AFF3ADD20B}" srcOrd="8" destOrd="0" presId="urn:microsoft.com/office/officeart/2008/layout/VerticalCurvedList"/>
    <dgm:cxn modelId="{6D81B566-2982-40FD-91AE-4E07B6DC5BA0}" type="presParOf" srcId="{A87E4AEC-476D-46EA-9A0D-69AFF3ADD20B}" destId="{F7A391E5-6D98-4144-AE8E-50B0257346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6CFE04-E225-47F0-A260-2C120FCDB544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80BBBD-DBDD-4237-AC50-0FEA42B76583}">
      <dgm:prSet phldrT="[Text]" phldr="0"/>
      <dgm:spPr/>
      <dgm:t>
        <a:bodyPr/>
        <a:lstStyle/>
        <a:p>
          <a:r>
            <a:rPr lang="en-US" b="1" dirty="0"/>
            <a:t>Similar principles apply for the transition of all new leaders, if not all new employees</a:t>
          </a:r>
        </a:p>
      </dgm:t>
    </dgm:pt>
    <dgm:pt modelId="{31B83245-96B0-458D-8B18-B8893C35D413}" type="parTrans" cxnId="{D9A9798E-9208-463A-A81F-E1D30F80889E}">
      <dgm:prSet/>
      <dgm:spPr/>
      <dgm:t>
        <a:bodyPr/>
        <a:lstStyle/>
        <a:p>
          <a:endParaRPr lang="en-US"/>
        </a:p>
      </dgm:t>
    </dgm:pt>
    <dgm:pt modelId="{86DCBA19-AC04-41AF-A731-80B76284D9FC}" type="sibTrans" cxnId="{D9A9798E-9208-463A-A81F-E1D30F80889E}">
      <dgm:prSet/>
      <dgm:spPr/>
      <dgm:t>
        <a:bodyPr/>
        <a:lstStyle/>
        <a:p>
          <a:endParaRPr lang="en-US"/>
        </a:p>
      </dgm:t>
    </dgm:pt>
    <dgm:pt modelId="{D9BE3DE6-5DB4-4D7C-8CFC-E53931A5DC2D}">
      <dgm:prSet phldrT="[Text]" phldr="0"/>
      <dgm:spPr/>
      <dgm:t>
        <a:bodyPr/>
        <a:lstStyle/>
        <a:p>
          <a:r>
            <a:rPr lang="en-US" b="1" dirty="0"/>
            <a:t>Similar principles apply when employees change roles</a:t>
          </a:r>
        </a:p>
      </dgm:t>
    </dgm:pt>
    <dgm:pt modelId="{3154ACA1-704B-48D6-958D-89D4C706EA8B}" type="parTrans" cxnId="{B4D5CD8D-3E42-4B29-8733-E7CA021453F4}">
      <dgm:prSet/>
      <dgm:spPr/>
      <dgm:t>
        <a:bodyPr/>
        <a:lstStyle/>
        <a:p>
          <a:endParaRPr lang="en-US"/>
        </a:p>
      </dgm:t>
    </dgm:pt>
    <dgm:pt modelId="{912452C8-74EA-4AE5-A680-FF0DAB6CA91E}" type="sibTrans" cxnId="{B4D5CD8D-3E42-4B29-8733-E7CA021453F4}">
      <dgm:prSet/>
      <dgm:spPr/>
      <dgm:t>
        <a:bodyPr/>
        <a:lstStyle/>
        <a:p>
          <a:endParaRPr lang="en-US"/>
        </a:p>
      </dgm:t>
    </dgm:pt>
    <dgm:pt modelId="{0C113F79-06A0-4CFF-9E39-AA6F01F1278D}">
      <dgm:prSet phldrT="[Text]" phldr="0"/>
      <dgm:spPr/>
      <dgm:t>
        <a:bodyPr/>
        <a:lstStyle/>
        <a:p>
          <a:r>
            <a:rPr lang="en-US" b="1" dirty="0"/>
            <a:t>Transition out of the organization should have similar levels of deliberate planning</a:t>
          </a:r>
        </a:p>
      </dgm:t>
    </dgm:pt>
    <dgm:pt modelId="{2809D171-E513-483A-9067-A3F44EEE71CE}" type="parTrans" cxnId="{58828839-0A78-476F-A9A6-5C0E7C4CDD54}">
      <dgm:prSet/>
      <dgm:spPr/>
      <dgm:t>
        <a:bodyPr/>
        <a:lstStyle/>
        <a:p>
          <a:endParaRPr lang="en-US"/>
        </a:p>
      </dgm:t>
    </dgm:pt>
    <dgm:pt modelId="{EACBCC38-CAB3-4FA9-88BD-7D28CC5982FE}" type="sibTrans" cxnId="{58828839-0A78-476F-A9A6-5C0E7C4CDD54}">
      <dgm:prSet/>
      <dgm:spPr/>
      <dgm:t>
        <a:bodyPr/>
        <a:lstStyle/>
        <a:p>
          <a:endParaRPr lang="en-US"/>
        </a:p>
      </dgm:t>
    </dgm:pt>
    <dgm:pt modelId="{6626FA06-9050-436A-811E-C7E8775383C1}" type="pres">
      <dgm:prSet presAssocID="{4B6CFE04-E225-47F0-A260-2C120FCDB544}" presName="Name0" presStyleCnt="0">
        <dgm:presLayoutVars>
          <dgm:chMax/>
          <dgm:chPref/>
          <dgm:dir/>
        </dgm:presLayoutVars>
      </dgm:prSet>
      <dgm:spPr/>
    </dgm:pt>
    <dgm:pt modelId="{C08488F4-84A2-40D6-A3E7-488CA90C4A16}" type="pres">
      <dgm:prSet presAssocID="{3580BBBD-DBDD-4237-AC50-0FEA42B76583}" presName="composite" presStyleCnt="0">
        <dgm:presLayoutVars>
          <dgm:chMax val="1"/>
          <dgm:chPref val="1"/>
        </dgm:presLayoutVars>
      </dgm:prSet>
      <dgm:spPr/>
    </dgm:pt>
    <dgm:pt modelId="{46FEDE24-20A4-4FBA-BAF7-63A9AD57D9F7}" type="pres">
      <dgm:prSet presAssocID="{3580BBBD-DBDD-4237-AC50-0FEA42B76583}" presName="Accent" presStyleLbl="trAlignAcc1" presStyleIdx="0" presStyleCnt="3">
        <dgm:presLayoutVars>
          <dgm:chMax val="0"/>
          <dgm:chPref val="0"/>
        </dgm:presLayoutVars>
      </dgm:prSet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87D9C0E1-08DD-48DE-A376-E505000F9DE8}" type="pres">
      <dgm:prSet presAssocID="{3580BBBD-DBDD-4237-AC50-0FEA42B76583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People with stars icon"/>
        </a:ext>
      </dgm:extLst>
    </dgm:pt>
    <dgm:pt modelId="{A5ED8947-802A-4739-85A7-F76E9DBAFC40}" type="pres">
      <dgm:prSet presAssocID="{3580BBBD-DBDD-4237-AC50-0FEA42B76583}" presName="ChildComposite" presStyleCnt="0"/>
      <dgm:spPr/>
    </dgm:pt>
    <dgm:pt modelId="{8FF3F605-E9B8-405D-886C-AE12834C3F8D}" type="pres">
      <dgm:prSet presAssocID="{3580BBBD-DBDD-4237-AC50-0FEA42B7658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694948D-B6A6-45C7-9B0E-A202EBCAE0CF}" type="pres">
      <dgm:prSet presAssocID="{3580BBBD-DBDD-4237-AC50-0FEA42B76583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C0310D74-FFBD-4C19-B190-44DD3E9F493B}" type="pres">
      <dgm:prSet presAssocID="{86DCBA19-AC04-41AF-A731-80B76284D9FC}" presName="sibTrans" presStyleCnt="0"/>
      <dgm:spPr/>
    </dgm:pt>
    <dgm:pt modelId="{3AE53930-96D8-439D-8DD2-2C7686CB3A29}" type="pres">
      <dgm:prSet presAssocID="{D9BE3DE6-5DB4-4D7C-8CFC-E53931A5DC2D}" presName="composite" presStyleCnt="0">
        <dgm:presLayoutVars>
          <dgm:chMax val="1"/>
          <dgm:chPref val="1"/>
        </dgm:presLayoutVars>
      </dgm:prSet>
      <dgm:spPr/>
    </dgm:pt>
    <dgm:pt modelId="{A6BA76ED-5FEF-424A-94BC-2C194BA13C5D}" type="pres">
      <dgm:prSet presAssocID="{D9BE3DE6-5DB4-4D7C-8CFC-E53931A5DC2D}" presName="Accent" presStyleLbl="trAlignAcc1" presStyleIdx="1" presStyleCnt="3">
        <dgm:presLayoutVars>
          <dgm:chMax val="0"/>
          <dgm:chPref val="0"/>
        </dgm:presLayoutVars>
      </dgm:prSet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3BEDB16D-5C1F-46FD-A069-ED02C34B00B8}" type="pres">
      <dgm:prSet presAssocID="{D9BE3DE6-5DB4-4D7C-8CFC-E53931A5DC2D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Executive climbing steps icon"/>
        </a:ext>
      </dgm:extLst>
    </dgm:pt>
    <dgm:pt modelId="{91EE881C-8EC9-4DE4-9C50-C29E51BC72A0}" type="pres">
      <dgm:prSet presAssocID="{D9BE3DE6-5DB4-4D7C-8CFC-E53931A5DC2D}" presName="ChildComposite" presStyleCnt="0"/>
      <dgm:spPr/>
    </dgm:pt>
    <dgm:pt modelId="{E073CCB4-ECC8-41F3-8700-422F25FE993C}" type="pres">
      <dgm:prSet presAssocID="{D9BE3DE6-5DB4-4D7C-8CFC-E53931A5DC2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0D1D52E-456E-4C94-8662-90E726D4B781}" type="pres">
      <dgm:prSet presAssocID="{D9BE3DE6-5DB4-4D7C-8CFC-E53931A5DC2D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A5A971A8-35C5-4C25-8983-CF600147C0DA}" type="pres">
      <dgm:prSet presAssocID="{912452C8-74EA-4AE5-A680-FF0DAB6CA91E}" presName="sibTrans" presStyleCnt="0"/>
      <dgm:spPr/>
    </dgm:pt>
    <dgm:pt modelId="{29ED246B-DC91-4B2D-B783-3749EB228DE4}" type="pres">
      <dgm:prSet presAssocID="{0C113F79-06A0-4CFF-9E39-AA6F01F1278D}" presName="composite" presStyleCnt="0">
        <dgm:presLayoutVars>
          <dgm:chMax val="1"/>
          <dgm:chPref val="1"/>
        </dgm:presLayoutVars>
      </dgm:prSet>
      <dgm:spPr/>
    </dgm:pt>
    <dgm:pt modelId="{E5B2527E-8452-4EFA-9131-03E8787245BB}" type="pres">
      <dgm:prSet presAssocID="{0C113F79-06A0-4CFF-9E39-AA6F01F1278D}" presName="Accent" presStyleLbl="trAlignAcc1" presStyleIdx="2" presStyleCnt="3">
        <dgm:presLayoutVars>
          <dgm:chMax val="0"/>
          <dgm:chPref val="0"/>
        </dgm:presLayoutVars>
      </dgm:prSet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F95AB6E0-1E07-437D-BD9F-FCDCB6E8E4BC}" type="pres">
      <dgm:prSet presAssocID="{0C113F79-06A0-4CFF-9E39-AA6F01F1278D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each chair with umbrella icon"/>
        </a:ext>
      </dgm:extLst>
    </dgm:pt>
    <dgm:pt modelId="{125060E8-063E-4106-88AE-5BD924475B9C}" type="pres">
      <dgm:prSet presAssocID="{0C113F79-06A0-4CFF-9E39-AA6F01F1278D}" presName="ChildComposite" presStyleCnt="0"/>
      <dgm:spPr/>
    </dgm:pt>
    <dgm:pt modelId="{9F7F2C98-19CB-4153-9AE1-DE8EEEA91E19}" type="pres">
      <dgm:prSet presAssocID="{0C113F79-06A0-4CFF-9E39-AA6F01F1278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4CB5695-7330-49F1-8832-9A4A2D267FB8}" type="pres">
      <dgm:prSet presAssocID="{0C113F79-06A0-4CFF-9E39-AA6F01F1278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58828839-0A78-476F-A9A6-5C0E7C4CDD54}" srcId="{4B6CFE04-E225-47F0-A260-2C120FCDB544}" destId="{0C113F79-06A0-4CFF-9E39-AA6F01F1278D}" srcOrd="2" destOrd="0" parTransId="{2809D171-E513-483A-9067-A3F44EEE71CE}" sibTransId="{EACBCC38-CAB3-4FA9-88BD-7D28CC5982FE}"/>
    <dgm:cxn modelId="{B4D5CD8D-3E42-4B29-8733-E7CA021453F4}" srcId="{4B6CFE04-E225-47F0-A260-2C120FCDB544}" destId="{D9BE3DE6-5DB4-4D7C-8CFC-E53931A5DC2D}" srcOrd="1" destOrd="0" parTransId="{3154ACA1-704B-48D6-958D-89D4C706EA8B}" sibTransId="{912452C8-74EA-4AE5-A680-FF0DAB6CA91E}"/>
    <dgm:cxn modelId="{D9A9798E-9208-463A-A81F-E1D30F80889E}" srcId="{4B6CFE04-E225-47F0-A260-2C120FCDB544}" destId="{3580BBBD-DBDD-4237-AC50-0FEA42B76583}" srcOrd="0" destOrd="0" parTransId="{31B83245-96B0-458D-8B18-B8893C35D413}" sibTransId="{86DCBA19-AC04-41AF-A731-80B76284D9FC}"/>
    <dgm:cxn modelId="{3E13D7AF-87B3-4EEA-813E-69D7A46C9F31}" type="presOf" srcId="{D9BE3DE6-5DB4-4D7C-8CFC-E53931A5DC2D}" destId="{00D1D52E-456E-4C94-8662-90E726D4B781}" srcOrd="0" destOrd="0" presId="urn:microsoft.com/office/officeart/2008/layout/CaptionedPictures"/>
    <dgm:cxn modelId="{8E4C0DD6-9848-4B2A-9EB8-7D7FAAD9BAA4}" type="presOf" srcId="{3580BBBD-DBDD-4237-AC50-0FEA42B76583}" destId="{2694948D-B6A6-45C7-9B0E-A202EBCAE0CF}" srcOrd="0" destOrd="0" presId="urn:microsoft.com/office/officeart/2008/layout/CaptionedPictures"/>
    <dgm:cxn modelId="{07C11BDA-746A-4605-938C-8864E312DF7F}" type="presOf" srcId="{4B6CFE04-E225-47F0-A260-2C120FCDB544}" destId="{6626FA06-9050-436A-811E-C7E8775383C1}" srcOrd="0" destOrd="0" presId="urn:microsoft.com/office/officeart/2008/layout/CaptionedPictures"/>
    <dgm:cxn modelId="{08F00FFB-86E4-465B-BD8C-49897A848F4F}" type="presOf" srcId="{0C113F79-06A0-4CFF-9E39-AA6F01F1278D}" destId="{64CB5695-7330-49F1-8832-9A4A2D267FB8}" srcOrd="0" destOrd="0" presId="urn:microsoft.com/office/officeart/2008/layout/CaptionedPictures"/>
    <dgm:cxn modelId="{E142C8AD-F271-4EA6-885C-C92F60CBEECC}" type="presParOf" srcId="{6626FA06-9050-436A-811E-C7E8775383C1}" destId="{C08488F4-84A2-40D6-A3E7-488CA90C4A16}" srcOrd="0" destOrd="0" presId="urn:microsoft.com/office/officeart/2008/layout/CaptionedPictures"/>
    <dgm:cxn modelId="{676221A7-DA56-4C83-BE2B-B8F9A575DA86}" type="presParOf" srcId="{C08488F4-84A2-40D6-A3E7-488CA90C4A16}" destId="{46FEDE24-20A4-4FBA-BAF7-63A9AD57D9F7}" srcOrd="0" destOrd="0" presId="urn:microsoft.com/office/officeart/2008/layout/CaptionedPictures"/>
    <dgm:cxn modelId="{BD759942-ADB5-4152-89D9-6DD33160D990}" type="presParOf" srcId="{C08488F4-84A2-40D6-A3E7-488CA90C4A16}" destId="{87D9C0E1-08DD-48DE-A376-E505000F9DE8}" srcOrd="1" destOrd="0" presId="urn:microsoft.com/office/officeart/2008/layout/CaptionedPictures"/>
    <dgm:cxn modelId="{B751AED7-C4E6-4704-AF32-6208B1BF5CDB}" type="presParOf" srcId="{C08488F4-84A2-40D6-A3E7-488CA90C4A16}" destId="{A5ED8947-802A-4739-85A7-F76E9DBAFC40}" srcOrd="2" destOrd="0" presId="urn:microsoft.com/office/officeart/2008/layout/CaptionedPictures"/>
    <dgm:cxn modelId="{A568B485-63F3-4172-8B35-66434F7C4869}" type="presParOf" srcId="{A5ED8947-802A-4739-85A7-F76E9DBAFC40}" destId="{8FF3F605-E9B8-405D-886C-AE12834C3F8D}" srcOrd="0" destOrd="0" presId="urn:microsoft.com/office/officeart/2008/layout/CaptionedPictures"/>
    <dgm:cxn modelId="{7986C004-99EB-434A-A97D-1FBD2F0E2A8C}" type="presParOf" srcId="{A5ED8947-802A-4739-85A7-F76E9DBAFC40}" destId="{2694948D-B6A6-45C7-9B0E-A202EBCAE0CF}" srcOrd="1" destOrd="0" presId="urn:microsoft.com/office/officeart/2008/layout/CaptionedPictures"/>
    <dgm:cxn modelId="{5F792263-31B0-4935-B437-A708E863C624}" type="presParOf" srcId="{6626FA06-9050-436A-811E-C7E8775383C1}" destId="{C0310D74-FFBD-4C19-B190-44DD3E9F493B}" srcOrd="1" destOrd="0" presId="urn:microsoft.com/office/officeart/2008/layout/CaptionedPictures"/>
    <dgm:cxn modelId="{1596D784-ECA3-4ADD-BD52-944627783B56}" type="presParOf" srcId="{6626FA06-9050-436A-811E-C7E8775383C1}" destId="{3AE53930-96D8-439D-8DD2-2C7686CB3A29}" srcOrd="2" destOrd="0" presId="urn:microsoft.com/office/officeart/2008/layout/CaptionedPictures"/>
    <dgm:cxn modelId="{5163D93C-9FB2-4500-9291-31F6807B8672}" type="presParOf" srcId="{3AE53930-96D8-439D-8DD2-2C7686CB3A29}" destId="{A6BA76ED-5FEF-424A-94BC-2C194BA13C5D}" srcOrd="0" destOrd="0" presId="urn:microsoft.com/office/officeart/2008/layout/CaptionedPictures"/>
    <dgm:cxn modelId="{EBE9C230-A409-4E61-AC47-917B36EBEB01}" type="presParOf" srcId="{3AE53930-96D8-439D-8DD2-2C7686CB3A29}" destId="{3BEDB16D-5C1F-46FD-A069-ED02C34B00B8}" srcOrd="1" destOrd="0" presId="urn:microsoft.com/office/officeart/2008/layout/CaptionedPictures"/>
    <dgm:cxn modelId="{5640989C-F538-4223-ACFA-7AD3F9438265}" type="presParOf" srcId="{3AE53930-96D8-439D-8DD2-2C7686CB3A29}" destId="{91EE881C-8EC9-4DE4-9C50-C29E51BC72A0}" srcOrd="2" destOrd="0" presId="urn:microsoft.com/office/officeart/2008/layout/CaptionedPictures"/>
    <dgm:cxn modelId="{B2D7D8B1-26AA-4987-8979-F264ABF101DB}" type="presParOf" srcId="{91EE881C-8EC9-4DE4-9C50-C29E51BC72A0}" destId="{E073CCB4-ECC8-41F3-8700-422F25FE993C}" srcOrd="0" destOrd="0" presId="urn:microsoft.com/office/officeart/2008/layout/CaptionedPictures"/>
    <dgm:cxn modelId="{1B8E196D-B5D0-4A07-A58A-B02B4BC8DDE7}" type="presParOf" srcId="{91EE881C-8EC9-4DE4-9C50-C29E51BC72A0}" destId="{00D1D52E-456E-4C94-8662-90E726D4B781}" srcOrd="1" destOrd="0" presId="urn:microsoft.com/office/officeart/2008/layout/CaptionedPictures"/>
    <dgm:cxn modelId="{365FF182-988D-422B-9E56-23E64240CE5B}" type="presParOf" srcId="{6626FA06-9050-436A-811E-C7E8775383C1}" destId="{A5A971A8-35C5-4C25-8983-CF600147C0DA}" srcOrd="3" destOrd="0" presId="urn:microsoft.com/office/officeart/2008/layout/CaptionedPictures"/>
    <dgm:cxn modelId="{EBB6969E-D8DB-46F7-A482-79799F2392AD}" type="presParOf" srcId="{6626FA06-9050-436A-811E-C7E8775383C1}" destId="{29ED246B-DC91-4B2D-B783-3749EB228DE4}" srcOrd="4" destOrd="0" presId="urn:microsoft.com/office/officeart/2008/layout/CaptionedPictures"/>
    <dgm:cxn modelId="{FB1BFD09-93C4-49F9-B1F9-1BF9C06CD62F}" type="presParOf" srcId="{29ED246B-DC91-4B2D-B783-3749EB228DE4}" destId="{E5B2527E-8452-4EFA-9131-03E8787245BB}" srcOrd="0" destOrd="0" presId="urn:microsoft.com/office/officeart/2008/layout/CaptionedPictures"/>
    <dgm:cxn modelId="{1D94DBFC-4951-47BB-96F8-E7C1766F4F98}" type="presParOf" srcId="{29ED246B-DC91-4B2D-B783-3749EB228DE4}" destId="{F95AB6E0-1E07-437D-BD9F-FCDCB6E8E4BC}" srcOrd="1" destOrd="0" presId="urn:microsoft.com/office/officeart/2008/layout/CaptionedPictures"/>
    <dgm:cxn modelId="{CDD24636-4BF5-417B-99D9-4828C46E7DD1}" type="presParOf" srcId="{29ED246B-DC91-4B2D-B783-3749EB228DE4}" destId="{125060E8-063E-4106-88AE-5BD924475B9C}" srcOrd="2" destOrd="0" presId="urn:microsoft.com/office/officeart/2008/layout/CaptionedPictures"/>
    <dgm:cxn modelId="{5833499C-8F05-4676-A7C9-FFE1162C3AD5}" type="presParOf" srcId="{125060E8-063E-4106-88AE-5BD924475B9C}" destId="{9F7F2C98-19CB-4153-9AE1-DE8EEEA91E19}" srcOrd="0" destOrd="0" presId="urn:microsoft.com/office/officeart/2008/layout/CaptionedPictures"/>
    <dgm:cxn modelId="{812AB702-8938-442E-9D3E-91A3439A79A1}" type="presParOf" srcId="{125060E8-063E-4106-88AE-5BD924475B9C}" destId="{64CB5695-7330-49F1-8832-9A4A2D267FB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47BFB-FB1B-460B-A72A-EB4271ABC1DA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E4D685-9F4C-4F8D-835C-7BC863546FE4}">
      <dgm:prSet phldrT="[Text]"/>
      <dgm:spPr/>
      <dgm:t>
        <a:bodyPr/>
        <a:lstStyle/>
        <a:p>
          <a:r>
            <a:rPr lang="en-US" dirty="0"/>
            <a:t>Allocate money</a:t>
          </a:r>
        </a:p>
      </dgm:t>
    </dgm:pt>
    <dgm:pt modelId="{C8C927CC-6465-497C-9BF0-43DDF69D081A}" type="parTrans" cxnId="{158D76A1-0DF8-471B-8170-526DAA439182}">
      <dgm:prSet/>
      <dgm:spPr/>
      <dgm:t>
        <a:bodyPr/>
        <a:lstStyle/>
        <a:p>
          <a:endParaRPr lang="en-US"/>
        </a:p>
      </dgm:t>
    </dgm:pt>
    <dgm:pt modelId="{209CAF99-FD40-4166-AD6B-7ED25B5F96B3}" type="sibTrans" cxnId="{158D76A1-0DF8-471B-8170-526DAA439182}">
      <dgm:prSet/>
      <dgm:spPr/>
      <dgm:t>
        <a:bodyPr/>
        <a:lstStyle/>
        <a:p>
          <a:endParaRPr lang="en-US"/>
        </a:p>
      </dgm:t>
    </dgm:pt>
    <dgm:pt modelId="{60FEF5CC-B7B1-4A4D-B3F6-96B3584FFC25}">
      <dgm:prSet/>
      <dgm:spPr/>
      <dgm:t>
        <a:bodyPr/>
        <a:lstStyle/>
        <a:p>
          <a:r>
            <a:rPr lang="en-US"/>
            <a:t>Hire and fire people</a:t>
          </a:r>
          <a:endParaRPr lang="en-US" dirty="0"/>
        </a:p>
      </dgm:t>
    </dgm:pt>
    <dgm:pt modelId="{73C4848D-3970-46CE-81DF-74106B1DD2C7}" type="parTrans" cxnId="{F2D194E2-8343-4253-9EEC-8F5C5D5E1751}">
      <dgm:prSet/>
      <dgm:spPr/>
      <dgm:t>
        <a:bodyPr/>
        <a:lstStyle/>
        <a:p>
          <a:endParaRPr lang="en-US"/>
        </a:p>
      </dgm:t>
    </dgm:pt>
    <dgm:pt modelId="{E1E31E9D-B040-4ACE-9D47-0DFB28947829}" type="sibTrans" cxnId="{F2D194E2-8343-4253-9EEC-8F5C5D5E1751}">
      <dgm:prSet/>
      <dgm:spPr/>
      <dgm:t>
        <a:bodyPr/>
        <a:lstStyle/>
        <a:p>
          <a:endParaRPr lang="en-US"/>
        </a:p>
      </dgm:t>
    </dgm:pt>
    <dgm:pt modelId="{F71CBC40-D6DE-4384-8813-830CC10AA738}">
      <dgm:prSet/>
      <dgm:spPr/>
      <dgm:t>
        <a:bodyPr/>
        <a:lstStyle/>
        <a:p>
          <a:r>
            <a:rPr lang="en-US"/>
            <a:t>Start/stop policies and programs</a:t>
          </a:r>
          <a:endParaRPr lang="en-US" dirty="0"/>
        </a:p>
      </dgm:t>
    </dgm:pt>
    <dgm:pt modelId="{028EBBAD-B4BB-43F8-9768-EA05DFF99760}" type="parTrans" cxnId="{2797D946-FFCB-449D-97AD-5434FFA84E72}">
      <dgm:prSet/>
      <dgm:spPr/>
      <dgm:t>
        <a:bodyPr/>
        <a:lstStyle/>
        <a:p>
          <a:endParaRPr lang="en-US"/>
        </a:p>
      </dgm:t>
    </dgm:pt>
    <dgm:pt modelId="{67045C49-DFEF-4B91-96B1-4189E625D89A}" type="sibTrans" cxnId="{2797D946-FFCB-449D-97AD-5434FFA84E72}">
      <dgm:prSet/>
      <dgm:spPr/>
      <dgm:t>
        <a:bodyPr/>
        <a:lstStyle/>
        <a:p>
          <a:endParaRPr lang="en-US"/>
        </a:p>
      </dgm:t>
    </dgm:pt>
    <dgm:pt modelId="{3A074660-D1CA-4036-A0B7-8B039C6EDE72}" type="pres">
      <dgm:prSet presAssocID="{6F247BFB-FB1B-460B-A72A-EB4271ABC1DA}" presName="linear" presStyleCnt="0">
        <dgm:presLayoutVars>
          <dgm:dir/>
          <dgm:resizeHandles val="exact"/>
        </dgm:presLayoutVars>
      </dgm:prSet>
      <dgm:spPr/>
    </dgm:pt>
    <dgm:pt modelId="{817D6B51-D70A-4DF4-A86E-DDD8BBF6E508}" type="pres">
      <dgm:prSet presAssocID="{0FE4D685-9F4C-4F8D-835C-7BC863546FE4}" presName="comp" presStyleCnt="0"/>
      <dgm:spPr/>
    </dgm:pt>
    <dgm:pt modelId="{C7123074-1007-422D-9D1E-ACF4B751DFAA}" type="pres">
      <dgm:prSet presAssocID="{0FE4D685-9F4C-4F8D-835C-7BC863546FE4}" presName="box" presStyleLbl="node1" presStyleIdx="0" presStyleCnt="3"/>
      <dgm:spPr/>
    </dgm:pt>
    <dgm:pt modelId="{33C884C8-70C0-403E-96A8-FF25F76A8731}" type="pres">
      <dgm:prSet presAssocID="{0FE4D685-9F4C-4F8D-835C-7BC863546FE4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Dollar icon"/>
        </a:ext>
      </dgm:extLst>
    </dgm:pt>
    <dgm:pt modelId="{74871850-9080-4582-A76A-6B1D9F8FE162}" type="pres">
      <dgm:prSet presAssocID="{0FE4D685-9F4C-4F8D-835C-7BC863546FE4}" presName="text" presStyleLbl="node1" presStyleIdx="0" presStyleCnt="3">
        <dgm:presLayoutVars>
          <dgm:bulletEnabled val="1"/>
        </dgm:presLayoutVars>
      </dgm:prSet>
      <dgm:spPr/>
    </dgm:pt>
    <dgm:pt modelId="{1CE28BC9-037F-4AE5-AE03-9F0FA2B57A53}" type="pres">
      <dgm:prSet presAssocID="{209CAF99-FD40-4166-AD6B-7ED25B5F96B3}" presName="spacer" presStyleCnt="0"/>
      <dgm:spPr/>
    </dgm:pt>
    <dgm:pt modelId="{586881F4-109D-4495-98EC-3689F5A99D03}" type="pres">
      <dgm:prSet presAssocID="{60FEF5CC-B7B1-4A4D-B3F6-96B3584FFC25}" presName="comp" presStyleCnt="0"/>
      <dgm:spPr/>
    </dgm:pt>
    <dgm:pt modelId="{B0C33CF6-3976-44DB-A24E-09CC75AC1F2B}" type="pres">
      <dgm:prSet presAssocID="{60FEF5CC-B7B1-4A4D-B3F6-96B3584FFC25}" presName="box" presStyleLbl="node1" presStyleIdx="1" presStyleCnt="3"/>
      <dgm:spPr/>
    </dgm:pt>
    <dgm:pt modelId="{58B00D5E-E403-4F31-9A96-6105CC18DD2D}" type="pres">
      <dgm:prSet presAssocID="{60FEF5CC-B7B1-4A4D-B3F6-96B3584FFC25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Hire/fire icon"/>
        </a:ext>
      </dgm:extLst>
    </dgm:pt>
    <dgm:pt modelId="{252BF989-B50A-44B4-B478-210FFC8E3078}" type="pres">
      <dgm:prSet presAssocID="{60FEF5CC-B7B1-4A4D-B3F6-96B3584FFC25}" presName="text" presStyleLbl="node1" presStyleIdx="1" presStyleCnt="3">
        <dgm:presLayoutVars>
          <dgm:bulletEnabled val="1"/>
        </dgm:presLayoutVars>
      </dgm:prSet>
      <dgm:spPr/>
    </dgm:pt>
    <dgm:pt modelId="{A4EBBFEA-BE69-47CF-A568-488ACBD1BA3C}" type="pres">
      <dgm:prSet presAssocID="{E1E31E9D-B040-4ACE-9D47-0DFB28947829}" presName="spacer" presStyleCnt="0"/>
      <dgm:spPr/>
    </dgm:pt>
    <dgm:pt modelId="{0EC5D711-110E-4FFB-8FC1-438ADB08D111}" type="pres">
      <dgm:prSet presAssocID="{F71CBC40-D6DE-4384-8813-830CC10AA738}" presName="comp" presStyleCnt="0"/>
      <dgm:spPr/>
    </dgm:pt>
    <dgm:pt modelId="{F9399269-1757-4A48-BC47-749F6C8975A0}" type="pres">
      <dgm:prSet presAssocID="{F71CBC40-D6DE-4384-8813-830CC10AA738}" presName="box" presStyleLbl="node1" presStyleIdx="2" presStyleCnt="3"/>
      <dgm:spPr/>
    </dgm:pt>
    <dgm:pt modelId="{8C493043-A816-4D66-B9D8-371CDFECFC2A}" type="pres">
      <dgm:prSet presAssocID="{F71CBC40-D6DE-4384-8813-830CC10AA738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id="0" name="" descr="Start/Stop icon"/>
        </a:ext>
      </dgm:extLst>
    </dgm:pt>
    <dgm:pt modelId="{E577220D-C3F8-4255-9C0F-81EFFB345E8D}" type="pres">
      <dgm:prSet presAssocID="{F71CBC40-D6DE-4384-8813-830CC10AA738}" presName="text" presStyleLbl="node1" presStyleIdx="2" presStyleCnt="3">
        <dgm:presLayoutVars>
          <dgm:bulletEnabled val="1"/>
        </dgm:presLayoutVars>
      </dgm:prSet>
      <dgm:spPr/>
    </dgm:pt>
  </dgm:ptLst>
  <dgm:cxnLst>
    <dgm:cxn modelId="{76918615-C9DE-482E-A53C-6D3373ADB384}" type="presOf" srcId="{60FEF5CC-B7B1-4A4D-B3F6-96B3584FFC25}" destId="{252BF989-B50A-44B4-B478-210FFC8E3078}" srcOrd="1" destOrd="0" presId="urn:microsoft.com/office/officeart/2005/8/layout/vList4"/>
    <dgm:cxn modelId="{96618A28-C066-4287-A0F0-C8A5D43B3717}" type="presOf" srcId="{0FE4D685-9F4C-4F8D-835C-7BC863546FE4}" destId="{C7123074-1007-422D-9D1E-ACF4B751DFAA}" srcOrd="0" destOrd="0" presId="urn:microsoft.com/office/officeart/2005/8/layout/vList4"/>
    <dgm:cxn modelId="{2797D946-FFCB-449D-97AD-5434FFA84E72}" srcId="{6F247BFB-FB1B-460B-A72A-EB4271ABC1DA}" destId="{F71CBC40-D6DE-4384-8813-830CC10AA738}" srcOrd="2" destOrd="0" parTransId="{028EBBAD-B4BB-43F8-9768-EA05DFF99760}" sibTransId="{67045C49-DFEF-4B91-96B1-4189E625D89A}"/>
    <dgm:cxn modelId="{1E34C256-158A-479A-AA19-B38B6F95746A}" type="presOf" srcId="{60FEF5CC-B7B1-4A4D-B3F6-96B3584FFC25}" destId="{B0C33CF6-3976-44DB-A24E-09CC75AC1F2B}" srcOrd="0" destOrd="0" presId="urn:microsoft.com/office/officeart/2005/8/layout/vList4"/>
    <dgm:cxn modelId="{72B11E81-2521-413E-815C-2FB017A69755}" type="presOf" srcId="{0FE4D685-9F4C-4F8D-835C-7BC863546FE4}" destId="{74871850-9080-4582-A76A-6B1D9F8FE162}" srcOrd="1" destOrd="0" presId="urn:microsoft.com/office/officeart/2005/8/layout/vList4"/>
    <dgm:cxn modelId="{158D76A1-0DF8-471B-8170-526DAA439182}" srcId="{6F247BFB-FB1B-460B-A72A-EB4271ABC1DA}" destId="{0FE4D685-9F4C-4F8D-835C-7BC863546FE4}" srcOrd="0" destOrd="0" parTransId="{C8C927CC-6465-497C-9BF0-43DDF69D081A}" sibTransId="{209CAF99-FD40-4166-AD6B-7ED25B5F96B3}"/>
    <dgm:cxn modelId="{D2B04BA7-B892-4BAC-ACB5-B588EF4A06F4}" type="presOf" srcId="{F71CBC40-D6DE-4384-8813-830CC10AA738}" destId="{E577220D-C3F8-4255-9C0F-81EFFB345E8D}" srcOrd="1" destOrd="0" presId="urn:microsoft.com/office/officeart/2005/8/layout/vList4"/>
    <dgm:cxn modelId="{92240BC3-88C8-4007-8603-7F71127BDA4D}" type="presOf" srcId="{6F247BFB-FB1B-460B-A72A-EB4271ABC1DA}" destId="{3A074660-D1CA-4036-A0B7-8B039C6EDE72}" srcOrd="0" destOrd="0" presId="urn:microsoft.com/office/officeart/2005/8/layout/vList4"/>
    <dgm:cxn modelId="{F2D194E2-8343-4253-9EEC-8F5C5D5E1751}" srcId="{6F247BFB-FB1B-460B-A72A-EB4271ABC1DA}" destId="{60FEF5CC-B7B1-4A4D-B3F6-96B3584FFC25}" srcOrd="1" destOrd="0" parTransId="{73C4848D-3970-46CE-81DF-74106B1DD2C7}" sibTransId="{E1E31E9D-B040-4ACE-9D47-0DFB28947829}"/>
    <dgm:cxn modelId="{569294F1-75C9-4970-B289-AC459EBEE612}" type="presOf" srcId="{F71CBC40-D6DE-4384-8813-830CC10AA738}" destId="{F9399269-1757-4A48-BC47-749F6C8975A0}" srcOrd="0" destOrd="0" presId="urn:microsoft.com/office/officeart/2005/8/layout/vList4"/>
    <dgm:cxn modelId="{F14230CD-C41F-461C-AFB8-C36EAB8869E9}" type="presParOf" srcId="{3A074660-D1CA-4036-A0B7-8B039C6EDE72}" destId="{817D6B51-D70A-4DF4-A86E-DDD8BBF6E508}" srcOrd="0" destOrd="0" presId="urn:microsoft.com/office/officeart/2005/8/layout/vList4"/>
    <dgm:cxn modelId="{98302D36-63DF-46F3-A483-E718D02DE532}" type="presParOf" srcId="{817D6B51-D70A-4DF4-A86E-DDD8BBF6E508}" destId="{C7123074-1007-422D-9D1E-ACF4B751DFAA}" srcOrd="0" destOrd="0" presId="urn:microsoft.com/office/officeart/2005/8/layout/vList4"/>
    <dgm:cxn modelId="{EC96A318-C123-471F-A8E5-2961EB8F5657}" type="presParOf" srcId="{817D6B51-D70A-4DF4-A86E-DDD8BBF6E508}" destId="{33C884C8-70C0-403E-96A8-FF25F76A8731}" srcOrd="1" destOrd="0" presId="urn:microsoft.com/office/officeart/2005/8/layout/vList4"/>
    <dgm:cxn modelId="{F694EEB7-EF70-49C7-ACD8-0A8187851FAA}" type="presParOf" srcId="{817D6B51-D70A-4DF4-A86E-DDD8BBF6E508}" destId="{74871850-9080-4582-A76A-6B1D9F8FE162}" srcOrd="2" destOrd="0" presId="urn:microsoft.com/office/officeart/2005/8/layout/vList4"/>
    <dgm:cxn modelId="{17804ECB-0164-4A7A-89DB-60EF74F449D7}" type="presParOf" srcId="{3A074660-D1CA-4036-A0B7-8B039C6EDE72}" destId="{1CE28BC9-037F-4AE5-AE03-9F0FA2B57A53}" srcOrd="1" destOrd="0" presId="urn:microsoft.com/office/officeart/2005/8/layout/vList4"/>
    <dgm:cxn modelId="{D90BC260-5461-4820-98CE-82CB2CBD71F0}" type="presParOf" srcId="{3A074660-D1CA-4036-A0B7-8B039C6EDE72}" destId="{586881F4-109D-4495-98EC-3689F5A99D03}" srcOrd="2" destOrd="0" presId="urn:microsoft.com/office/officeart/2005/8/layout/vList4"/>
    <dgm:cxn modelId="{81B649CB-6405-4F30-804C-F88A029A6F7C}" type="presParOf" srcId="{586881F4-109D-4495-98EC-3689F5A99D03}" destId="{B0C33CF6-3976-44DB-A24E-09CC75AC1F2B}" srcOrd="0" destOrd="0" presId="urn:microsoft.com/office/officeart/2005/8/layout/vList4"/>
    <dgm:cxn modelId="{CCFAE540-8207-412D-8CA8-094AB1267CB0}" type="presParOf" srcId="{586881F4-109D-4495-98EC-3689F5A99D03}" destId="{58B00D5E-E403-4F31-9A96-6105CC18DD2D}" srcOrd="1" destOrd="0" presId="urn:microsoft.com/office/officeart/2005/8/layout/vList4"/>
    <dgm:cxn modelId="{E5629B47-F6D1-4E9D-991E-9F9A88629E4F}" type="presParOf" srcId="{586881F4-109D-4495-98EC-3689F5A99D03}" destId="{252BF989-B50A-44B4-B478-210FFC8E3078}" srcOrd="2" destOrd="0" presId="urn:microsoft.com/office/officeart/2005/8/layout/vList4"/>
    <dgm:cxn modelId="{CD9E4353-82F0-4FD9-947A-CCC6A436B2B9}" type="presParOf" srcId="{3A074660-D1CA-4036-A0B7-8B039C6EDE72}" destId="{A4EBBFEA-BE69-47CF-A568-488ACBD1BA3C}" srcOrd="3" destOrd="0" presId="urn:microsoft.com/office/officeart/2005/8/layout/vList4"/>
    <dgm:cxn modelId="{A997483E-FF1E-4BD1-A9F6-B4B2AB03FA08}" type="presParOf" srcId="{3A074660-D1CA-4036-A0B7-8B039C6EDE72}" destId="{0EC5D711-110E-4FFB-8FC1-438ADB08D111}" srcOrd="4" destOrd="0" presId="urn:microsoft.com/office/officeart/2005/8/layout/vList4"/>
    <dgm:cxn modelId="{CCE6AB99-B70C-473A-98C4-EF0223723ADD}" type="presParOf" srcId="{0EC5D711-110E-4FFB-8FC1-438ADB08D111}" destId="{F9399269-1757-4A48-BC47-749F6C8975A0}" srcOrd="0" destOrd="0" presId="urn:microsoft.com/office/officeart/2005/8/layout/vList4"/>
    <dgm:cxn modelId="{2FD2AABD-53A0-4451-932F-0690BF09A991}" type="presParOf" srcId="{0EC5D711-110E-4FFB-8FC1-438ADB08D111}" destId="{8C493043-A816-4D66-B9D8-371CDFECFC2A}" srcOrd="1" destOrd="0" presId="urn:microsoft.com/office/officeart/2005/8/layout/vList4"/>
    <dgm:cxn modelId="{A771DDF4-E915-4047-B29E-408BEE82B980}" type="presParOf" srcId="{0EC5D711-110E-4FFB-8FC1-438ADB08D111}" destId="{E577220D-C3F8-4255-9C0F-81EFFB345E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5CA43-827F-4A70-8338-91A4373EBD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4C679-9E46-444C-9731-98B7506FE359}">
      <dgm:prSet phldrT="[Text]" phldr="0"/>
      <dgm:spPr/>
      <dgm:t>
        <a:bodyPr/>
        <a:lstStyle/>
        <a:p>
          <a:r>
            <a:rPr lang="en-US" dirty="0"/>
            <a:t>Jan 13</a:t>
          </a:r>
          <a:br>
            <a:rPr lang="en-US" dirty="0"/>
          </a:br>
          <a:r>
            <a:rPr lang="en-US" dirty="0"/>
            <a:t>Interim Chief of Staff Appointed</a:t>
          </a:r>
        </a:p>
      </dgm:t>
    </dgm:pt>
    <dgm:pt modelId="{2D43873E-EB36-41D7-9A73-071AB51D69BE}" type="parTrans" cxnId="{D50442F9-4807-4E39-9A9C-2F3D0365803C}">
      <dgm:prSet/>
      <dgm:spPr/>
      <dgm:t>
        <a:bodyPr/>
        <a:lstStyle/>
        <a:p>
          <a:endParaRPr lang="en-US"/>
        </a:p>
      </dgm:t>
    </dgm:pt>
    <dgm:pt modelId="{0CB5B1AC-32F4-443B-B238-17B8DC74FD3E}" type="sibTrans" cxnId="{D50442F9-4807-4E39-9A9C-2F3D0365803C}">
      <dgm:prSet/>
      <dgm:spPr/>
      <dgm:t>
        <a:bodyPr/>
        <a:lstStyle/>
        <a:p>
          <a:endParaRPr lang="en-US"/>
        </a:p>
      </dgm:t>
    </dgm:pt>
    <dgm:pt modelId="{E2F6798E-BA35-477A-B0DB-0E54AFB154C3}">
      <dgm:prSet phldrT="[Text]" phldr="0"/>
      <dgm:spPr/>
      <dgm:t>
        <a:bodyPr/>
        <a:lstStyle/>
        <a:p>
          <a:r>
            <a:rPr lang="en-US" dirty="0"/>
            <a:t>July 17</a:t>
          </a:r>
          <a:br>
            <a:rPr lang="en-US" dirty="0"/>
          </a:br>
          <a:r>
            <a:rPr lang="en-US" dirty="0"/>
            <a:t>Permanent Chief of Staff Hired</a:t>
          </a:r>
        </a:p>
      </dgm:t>
    </dgm:pt>
    <dgm:pt modelId="{B8FEDBFD-037A-402E-9C2D-B8BA0645E6AC}" type="parTrans" cxnId="{C305C279-792E-4351-8FD4-CC4FFF1E55F9}">
      <dgm:prSet/>
      <dgm:spPr/>
      <dgm:t>
        <a:bodyPr/>
        <a:lstStyle/>
        <a:p>
          <a:endParaRPr lang="en-US"/>
        </a:p>
      </dgm:t>
    </dgm:pt>
    <dgm:pt modelId="{3B9FB2B9-D7AD-4900-8CD2-BE9695EDE116}" type="sibTrans" cxnId="{C305C279-792E-4351-8FD4-CC4FFF1E55F9}">
      <dgm:prSet/>
      <dgm:spPr/>
      <dgm:t>
        <a:bodyPr/>
        <a:lstStyle/>
        <a:p>
          <a:endParaRPr lang="en-US"/>
        </a:p>
      </dgm:t>
    </dgm:pt>
    <dgm:pt modelId="{C3B83B88-2291-48F4-8729-14143E59534F}">
      <dgm:prSet phldrT="[Text]" phldr="0"/>
      <dgm:spPr/>
      <dgm:t>
        <a:bodyPr/>
        <a:lstStyle/>
        <a:p>
          <a:r>
            <a:rPr lang="en-US" dirty="0"/>
            <a:t>March 6</a:t>
          </a:r>
          <a:br>
            <a:rPr lang="en-US" dirty="0"/>
          </a:br>
          <a:r>
            <a:rPr lang="en-US" dirty="0"/>
            <a:t>Incoming President Visits Campus</a:t>
          </a:r>
        </a:p>
      </dgm:t>
    </dgm:pt>
    <dgm:pt modelId="{1B50A1B5-EAD2-4611-8D31-8CAA499B82F9}" type="parTrans" cxnId="{823236A7-7DA8-404E-9D97-BED61BDD5B55}">
      <dgm:prSet/>
      <dgm:spPr/>
      <dgm:t>
        <a:bodyPr/>
        <a:lstStyle/>
        <a:p>
          <a:endParaRPr lang="en-US"/>
        </a:p>
      </dgm:t>
    </dgm:pt>
    <dgm:pt modelId="{5339C831-DE6D-4174-9F2D-C97BEBF3053E}" type="sibTrans" cxnId="{823236A7-7DA8-404E-9D97-BED61BDD5B55}">
      <dgm:prSet/>
      <dgm:spPr/>
      <dgm:t>
        <a:bodyPr/>
        <a:lstStyle/>
        <a:p>
          <a:endParaRPr lang="en-US"/>
        </a:p>
      </dgm:t>
    </dgm:pt>
    <dgm:pt modelId="{03A8FA5D-6049-41F8-A9C9-447D34118742}">
      <dgm:prSet phldrT="[Text]" phldr="0"/>
      <dgm:spPr/>
      <dgm:t>
        <a:bodyPr/>
        <a:lstStyle/>
        <a:p>
          <a:r>
            <a:rPr lang="en-US" dirty="0"/>
            <a:t>Jan 20</a:t>
          </a:r>
          <a:br>
            <a:rPr lang="en-US" dirty="0"/>
          </a:br>
          <a:r>
            <a:rPr lang="en-US" dirty="0"/>
            <a:t>President Trump Inaugurated</a:t>
          </a:r>
        </a:p>
      </dgm:t>
    </dgm:pt>
    <dgm:pt modelId="{D8CF6241-CFE5-44BA-ACCD-6A03E5E41FA0}" type="parTrans" cxnId="{46EE8082-A786-4071-87C2-13FE85C7F56E}">
      <dgm:prSet/>
      <dgm:spPr/>
      <dgm:t>
        <a:bodyPr/>
        <a:lstStyle/>
        <a:p>
          <a:endParaRPr lang="en-US"/>
        </a:p>
      </dgm:t>
    </dgm:pt>
    <dgm:pt modelId="{856648E8-1FD6-4467-A9B4-0C4347B6C077}" type="sibTrans" cxnId="{46EE8082-A786-4071-87C2-13FE85C7F56E}">
      <dgm:prSet/>
      <dgm:spPr/>
      <dgm:t>
        <a:bodyPr/>
        <a:lstStyle/>
        <a:p>
          <a:endParaRPr lang="en-US"/>
        </a:p>
      </dgm:t>
    </dgm:pt>
    <dgm:pt modelId="{5E5A0AD1-D679-43D2-AACF-7BF692250B63}">
      <dgm:prSet phldrT="[Text]" phldr="0"/>
      <dgm:spPr/>
      <dgm:t>
        <a:bodyPr/>
        <a:lstStyle/>
        <a:p>
          <a:r>
            <a:rPr lang="en-US" dirty="0"/>
            <a:t>Aug 1</a:t>
          </a:r>
          <a:br>
            <a:rPr lang="en-US" dirty="0"/>
          </a:br>
          <a:r>
            <a:rPr lang="en-US" dirty="0"/>
            <a:t>President’s “Start Date”</a:t>
          </a:r>
        </a:p>
      </dgm:t>
    </dgm:pt>
    <dgm:pt modelId="{698C140A-3A2D-4CC6-98FA-F15584C4A8EC}" type="parTrans" cxnId="{1BAEACBC-35BD-4DB9-99C4-F412975DAFB2}">
      <dgm:prSet/>
      <dgm:spPr/>
      <dgm:t>
        <a:bodyPr/>
        <a:lstStyle/>
        <a:p>
          <a:endParaRPr lang="en-US"/>
        </a:p>
      </dgm:t>
    </dgm:pt>
    <dgm:pt modelId="{35735633-FDE5-4DF1-9287-D87230FA890E}" type="sibTrans" cxnId="{1BAEACBC-35BD-4DB9-99C4-F412975DAFB2}">
      <dgm:prSet/>
      <dgm:spPr/>
      <dgm:t>
        <a:bodyPr/>
        <a:lstStyle/>
        <a:p>
          <a:endParaRPr lang="en-US"/>
        </a:p>
      </dgm:t>
    </dgm:pt>
    <dgm:pt modelId="{15ECD51E-BF7D-41B8-AB77-DD660C8A807C}">
      <dgm:prSet phldrT="[Text]" phldr="0"/>
      <dgm:spPr/>
      <dgm:t>
        <a:bodyPr/>
        <a:lstStyle/>
        <a:p>
          <a:r>
            <a:rPr lang="en-US"/>
            <a:t>May 8</a:t>
          </a:r>
          <a:br>
            <a:rPr lang="en-US"/>
          </a:br>
          <a:r>
            <a:rPr lang="en-US"/>
            <a:t>NY State Budget Passed</a:t>
          </a:r>
          <a:endParaRPr lang="en-US" dirty="0"/>
        </a:p>
      </dgm:t>
    </dgm:pt>
    <dgm:pt modelId="{C8E674B0-0DFB-4BA5-B662-F7A1FECE101B}" type="parTrans" cxnId="{B58090D2-2BDE-43DA-B1B2-766DB9349F54}">
      <dgm:prSet/>
      <dgm:spPr/>
      <dgm:t>
        <a:bodyPr/>
        <a:lstStyle/>
        <a:p>
          <a:endParaRPr lang="en-US"/>
        </a:p>
      </dgm:t>
    </dgm:pt>
    <dgm:pt modelId="{D1AA48E2-9FE6-4F0C-9230-BA288ECD40EF}" type="sibTrans" cxnId="{B58090D2-2BDE-43DA-B1B2-766DB9349F54}">
      <dgm:prSet/>
      <dgm:spPr/>
      <dgm:t>
        <a:bodyPr/>
        <a:lstStyle/>
        <a:p>
          <a:endParaRPr lang="en-US"/>
        </a:p>
      </dgm:t>
    </dgm:pt>
    <dgm:pt modelId="{79A963E9-5D8F-4B95-801A-1C5970B4235F}">
      <dgm:prSet phldrT="[Text]" phldr="0"/>
      <dgm:spPr/>
      <dgm:t>
        <a:bodyPr/>
        <a:lstStyle/>
        <a:p>
          <a:r>
            <a:rPr lang="en-US"/>
            <a:t>Feb 19</a:t>
          </a:r>
          <a:br>
            <a:rPr lang="en-US"/>
          </a:br>
          <a:r>
            <a:rPr lang="en-US"/>
            <a:t>New President Announced</a:t>
          </a:r>
          <a:endParaRPr lang="en-US" dirty="0"/>
        </a:p>
      </dgm:t>
    </dgm:pt>
    <dgm:pt modelId="{4A6C60CC-F680-4445-898C-525ACA194009}" type="parTrans" cxnId="{E8595ADC-F908-4AEB-AE43-E297066A67BE}">
      <dgm:prSet/>
      <dgm:spPr/>
      <dgm:t>
        <a:bodyPr/>
        <a:lstStyle/>
        <a:p>
          <a:endParaRPr lang="en-US"/>
        </a:p>
      </dgm:t>
    </dgm:pt>
    <dgm:pt modelId="{9DCA341D-7F1E-4BAF-B2F8-EC1DD4ECA6FC}" type="sibTrans" cxnId="{E8595ADC-F908-4AEB-AE43-E297066A67BE}">
      <dgm:prSet/>
      <dgm:spPr/>
      <dgm:t>
        <a:bodyPr/>
        <a:lstStyle/>
        <a:p>
          <a:endParaRPr lang="en-US"/>
        </a:p>
      </dgm:t>
    </dgm:pt>
    <dgm:pt modelId="{01A93726-8EC6-40B3-800D-FA13AF5203C4}" type="pres">
      <dgm:prSet presAssocID="{2D05CA43-827F-4A70-8338-91A4373EBDC9}" presName="Name0" presStyleCnt="0">
        <dgm:presLayoutVars>
          <dgm:dir/>
          <dgm:resizeHandles val="exact"/>
        </dgm:presLayoutVars>
      </dgm:prSet>
      <dgm:spPr/>
    </dgm:pt>
    <dgm:pt modelId="{EA22D125-C454-4774-8D82-29DFCD04E0FC}" type="pres">
      <dgm:prSet presAssocID="{2D05CA43-827F-4A70-8338-91A4373EBDC9}" presName="arrow" presStyleLbl="bgShp" presStyleIdx="0" presStyleCnt="1"/>
      <dgm:spPr/>
    </dgm:pt>
    <dgm:pt modelId="{5F915340-A987-46EC-91A9-16A65907A495}" type="pres">
      <dgm:prSet presAssocID="{2D05CA43-827F-4A70-8338-91A4373EBDC9}" presName="points" presStyleCnt="0"/>
      <dgm:spPr/>
    </dgm:pt>
    <dgm:pt modelId="{31C5E589-72A6-43B4-B978-314351C7612E}" type="pres">
      <dgm:prSet presAssocID="{8014C679-9E46-444C-9731-98B7506FE359}" presName="compositeA" presStyleCnt="0"/>
      <dgm:spPr/>
    </dgm:pt>
    <dgm:pt modelId="{34EDE8AB-FEA1-4392-8406-7F6E26FDC358}" type="pres">
      <dgm:prSet presAssocID="{8014C679-9E46-444C-9731-98B7506FE359}" presName="textA" presStyleLbl="revTx" presStyleIdx="0" presStyleCnt="7">
        <dgm:presLayoutVars>
          <dgm:bulletEnabled val="1"/>
        </dgm:presLayoutVars>
      </dgm:prSet>
      <dgm:spPr/>
    </dgm:pt>
    <dgm:pt modelId="{8ED2AD72-8541-4FDF-B4ED-B44E20777C76}" type="pres">
      <dgm:prSet presAssocID="{8014C679-9E46-444C-9731-98B7506FE359}" presName="circleA" presStyleLbl="node1" presStyleIdx="0" presStyleCnt="7"/>
      <dgm:spPr/>
    </dgm:pt>
    <dgm:pt modelId="{95F3F753-3C6A-4470-ABB2-7BD228DCEE81}" type="pres">
      <dgm:prSet presAssocID="{8014C679-9E46-444C-9731-98B7506FE359}" presName="spaceA" presStyleCnt="0"/>
      <dgm:spPr/>
    </dgm:pt>
    <dgm:pt modelId="{78CEAB70-2C3F-42B6-A022-B489DC765A16}" type="pres">
      <dgm:prSet presAssocID="{0CB5B1AC-32F4-443B-B238-17B8DC74FD3E}" presName="space" presStyleCnt="0"/>
      <dgm:spPr/>
    </dgm:pt>
    <dgm:pt modelId="{078ABE82-49DB-4621-ACA2-BC3D1954246E}" type="pres">
      <dgm:prSet presAssocID="{03A8FA5D-6049-41F8-A9C9-447D34118742}" presName="compositeB" presStyleCnt="0"/>
      <dgm:spPr/>
    </dgm:pt>
    <dgm:pt modelId="{10C5F01B-0E47-49EA-94CB-D3F88855CCED}" type="pres">
      <dgm:prSet presAssocID="{03A8FA5D-6049-41F8-A9C9-447D34118742}" presName="textB" presStyleLbl="revTx" presStyleIdx="1" presStyleCnt="7">
        <dgm:presLayoutVars>
          <dgm:bulletEnabled val="1"/>
        </dgm:presLayoutVars>
      </dgm:prSet>
      <dgm:spPr/>
    </dgm:pt>
    <dgm:pt modelId="{C6064AFC-268D-401F-8B51-DFB525915682}" type="pres">
      <dgm:prSet presAssocID="{03A8FA5D-6049-41F8-A9C9-447D34118742}" presName="circleB" presStyleLbl="node1" presStyleIdx="1" presStyleCnt="7"/>
      <dgm:spPr/>
    </dgm:pt>
    <dgm:pt modelId="{704019D0-8995-43B3-BCAE-40DAE5011DF0}" type="pres">
      <dgm:prSet presAssocID="{03A8FA5D-6049-41F8-A9C9-447D34118742}" presName="spaceB" presStyleCnt="0"/>
      <dgm:spPr/>
    </dgm:pt>
    <dgm:pt modelId="{E96800AA-8A6E-4562-96D0-7DE7E7FDCDE5}" type="pres">
      <dgm:prSet presAssocID="{856648E8-1FD6-4467-A9B4-0C4347B6C077}" presName="space" presStyleCnt="0"/>
      <dgm:spPr/>
    </dgm:pt>
    <dgm:pt modelId="{1EC9D458-8568-4A62-BA25-06ACD713CFAD}" type="pres">
      <dgm:prSet presAssocID="{79A963E9-5D8F-4B95-801A-1C5970B4235F}" presName="compositeA" presStyleCnt="0"/>
      <dgm:spPr/>
    </dgm:pt>
    <dgm:pt modelId="{1C25CF44-9812-4D11-8CAD-C8728BB09DDF}" type="pres">
      <dgm:prSet presAssocID="{79A963E9-5D8F-4B95-801A-1C5970B4235F}" presName="textA" presStyleLbl="revTx" presStyleIdx="2" presStyleCnt="7">
        <dgm:presLayoutVars>
          <dgm:bulletEnabled val="1"/>
        </dgm:presLayoutVars>
      </dgm:prSet>
      <dgm:spPr/>
    </dgm:pt>
    <dgm:pt modelId="{8D1F02CE-0E07-48D4-A1C0-772B09F7CD0B}" type="pres">
      <dgm:prSet presAssocID="{79A963E9-5D8F-4B95-801A-1C5970B4235F}" presName="circleA" presStyleLbl="node1" presStyleIdx="2" presStyleCnt="7"/>
      <dgm:spPr/>
    </dgm:pt>
    <dgm:pt modelId="{DF1093D5-9051-45DD-9921-1BA3A578B805}" type="pres">
      <dgm:prSet presAssocID="{79A963E9-5D8F-4B95-801A-1C5970B4235F}" presName="spaceA" presStyleCnt="0"/>
      <dgm:spPr/>
    </dgm:pt>
    <dgm:pt modelId="{351D4394-084D-44EE-A66C-5470ECD660BC}" type="pres">
      <dgm:prSet presAssocID="{9DCA341D-7F1E-4BAF-B2F8-EC1DD4ECA6FC}" presName="space" presStyleCnt="0"/>
      <dgm:spPr/>
    </dgm:pt>
    <dgm:pt modelId="{83E9E06D-75C4-4E4E-86D0-FED3B8BF9047}" type="pres">
      <dgm:prSet presAssocID="{C3B83B88-2291-48F4-8729-14143E59534F}" presName="compositeB" presStyleCnt="0"/>
      <dgm:spPr/>
    </dgm:pt>
    <dgm:pt modelId="{D471D60A-22AC-4B66-A9D8-FAC5141BEF3F}" type="pres">
      <dgm:prSet presAssocID="{C3B83B88-2291-48F4-8729-14143E59534F}" presName="textB" presStyleLbl="revTx" presStyleIdx="3" presStyleCnt="7">
        <dgm:presLayoutVars>
          <dgm:bulletEnabled val="1"/>
        </dgm:presLayoutVars>
      </dgm:prSet>
      <dgm:spPr/>
    </dgm:pt>
    <dgm:pt modelId="{F7D70A3B-2494-4AB2-96B7-5B35E2214844}" type="pres">
      <dgm:prSet presAssocID="{C3B83B88-2291-48F4-8729-14143E59534F}" presName="circleB" presStyleLbl="node1" presStyleIdx="3" presStyleCnt="7"/>
      <dgm:spPr/>
    </dgm:pt>
    <dgm:pt modelId="{6DC3C60F-56B3-488D-900C-05BD5E8CF17F}" type="pres">
      <dgm:prSet presAssocID="{C3B83B88-2291-48F4-8729-14143E59534F}" presName="spaceB" presStyleCnt="0"/>
      <dgm:spPr/>
    </dgm:pt>
    <dgm:pt modelId="{D818BAE4-948F-4A1F-BB3C-B8FBA9ADCEF5}" type="pres">
      <dgm:prSet presAssocID="{5339C831-DE6D-4174-9F2D-C97BEBF3053E}" presName="space" presStyleCnt="0"/>
      <dgm:spPr/>
    </dgm:pt>
    <dgm:pt modelId="{BDF25F96-5803-4CF8-954A-0A9D51A9FA7E}" type="pres">
      <dgm:prSet presAssocID="{15ECD51E-BF7D-41B8-AB77-DD660C8A807C}" presName="compositeA" presStyleCnt="0"/>
      <dgm:spPr/>
    </dgm:pt>
    <dgm:pt modelId="{50EDD16B-E6A5-47B2-8766-1B495C218B2D}" type="pres">
      <dgm:prSet presAssocID="{15ECD51E-BF7D-41B8-AB77-DD660C8A807C}" presName="textA" presStyleLbl="revTx" presStyleIdx="4" presStyleCnt="7">
        <dgm:presLayoutVars>
          <dgm:bulletEnabled val="1"/>
        </dgm:presLayoutVars>
      </dgm:prSet>
      <dgm:spPr/>
    </dgm:pt>
    <dgm:pt modelId="{D0266CE3-D4DC-457B-ABF7-D8E528E282E8}" type="pres">
      <dgm:prSet presAssocID="{15ECD51E-BF7D-41B8-AB77-DD660C8A807C}" presName="circleA" presStyleLbl="node1" presStyleIdx="4" presStyleCnt="7"/>
      <dgm:spPr/>
    </dgm:pt>
    <dgm:pt modelId="{96BD0625-5338-4A77-8B65-E0E3A3C30B5B}" type="pres">
      <dgm:prSet presAssocID="{15ECD51E-BF7D-41B8-AB77-DD660C8A807C}" presName="spaceA" presStyleCnt="0"/>
      <dgm:spPr/>
    </dgm:pt>
    <dgm:pt modelId="{59B137C9-1F77-478F-89B0-B10F2AF9E1B9}" type="pres">
      <dgm:prSet presAssocID="{D1AA48E2-9FE6-4F0C-9230-BA288ECD40EF}" presName="space" presStyleCnt="0"/>
      <dgm:spPr/>
    </dgm:pt>
    <dgm:pt modelId="{3E360340-2DB1-49C1-ADC8-1B09B4CC93EA}" type="pres">
      <dgm:prSet presAssocID="{E2F6798E-BA35-477A-B0DB-0E54AFB154C3}" presName="compositeB" presStyleCnt="0"/>
      <dgm:spPr/>
    </dgm:pt>
    <dgm:pt modelId="{D9C43132-0671-4684-BB88-E19B65F41E53}" type="pres">
      <dgm:prSet presAssocID="{E2F6798E-BA35-477A-B0DB-0E54AFB154C3}" presName="textB" presStyleLbl="revTx" presStyleIdx="5" presStyleCnt="7">
        <dgm:presLayoutVars>
          <dgm:bulletEnabled val="1"/>
        </dgm:presLayoutVars>
      </dgm:prSet>
      <dgm:spPr/>
    </dgm:pt>
    <dgm:pt modelId="{CCE4AF8B-D971-4A96-869C-AD2802F39EB0}" type="pres">
      <dgm:prSet presAssocID="{E2F6798E-BA35-477A-B0DB-0E54AFB154C3}" presName="circleB" presStyleLbl="node1" presStyleIdx="5" presStyleCnt="7"/>
      <dgm:spPr/>
    </dgm:pt>
    <dgm:pt modelId="{CE88B553-7771-409B-8A2F-D3E3CA0BAE5F}" type="pres">
      <dgm:prSet presAssocID="{E2F6798E-BA35-477A-B0DB-0E54AFB154C3}" presName="spaceB" presStyleCnt="0"/>
      <dgm:spPr/>
    </dgm:pt>
    <dgm:pt modelId="{5D70EDEB-7DD8-4329-BCAB-4BD9A42A4D66}" type="pres">
      <dgm:prSet presAssocID="{3B9FB2B9-D7AD-4900-8CD2-BE9695EDE116}" presName="space" presStyleCnt="0"/>
      <dgm:spPr/>
    </dgm:pt>
    <dgm:pt modelId="{F4167251-3880-4292-977C-865F1695DD86}" type="pres">
      <dgm:prSet presAssocID="{5E5A0AD1-D679-43D2-AACF-7BF692250B63}" presName="compositeA" presStyleCnt="0"/>
      <dgm:spPr/>
    </dgm:pt>
    <dgm:pt modelId="{AF66717C-874C-4244-90E0-38108C832C92}" type="pres">
      <dgm:prSet presAssocID="{5E5A0AD1-D679-43D2-AACF-7BF692250B63}" presName="textA" presStyleLbl="revTx" presStyleIdx="6" presStyleCnt="7">
        <dgm:presLayoutVars>
          <dgm:bulletEnabled val="1"/>
        </dgm:presLayoutVars>
      </dgm:prSet>
      <dgm:spPr/>
    </dgm:pt>
    <dgm:pt modelId="{3397CE2B-51A9-4D9E-AB22-A0EDD7D6C9FB}" type="pres">
      <dgm:prSet presAssocID="{5E5A0AD1-D679-43D2-AACF-7BF692250B63}" presName="circleA" presStyleLbl="node1" presStyleIdx="6" presStyleCnt="7"/>
      <dgm:spPr/>
    </dgm:pt>
    <dgm:pt modelId="{1C43BA0D-487F-405E-A14A-B49DB9F7CDF7}" type="pres">
      <dgm:prSet presAssocID="{5E5A0AD1-D679-43D2-AACF-7BF692250B63}" presName="spaceA" presStyleCnt="0"/>
      <dgm:spPr/>
    </dgm:pt>
  </dgm:ptLst>
  <dgm:cxnLst>
    <dgm:cxn modelId="{BC103C27-91DA-4617-92FF-8BA4BB09CF5A}" type="presOf" srcId="{15ECD51E-BF7D-41B8-AB77-DD660C8A807C}" destId="{50EDD16B-E6A5-47B2-8766-1B495C218B2D}" srcOrd="0" destOrd="0" presId="urn:microsoft.com/office/officeart/2005/8/layout/hProcess11"/>
    <dgm:cxn modelId="{0786822F-C76B-4262-A5B0-29E3098BD905}" type="presOf" srcId="{2D05CA43-827F-4A70-8338-91A4373EBDC9}" destId="{01A93726-8EC6-40B3-800D-FA13AF5203C4}" srcOrd="0" destOrd="0" presId="urn:microsoft.com/office/officeart/2005/8/layout/hProcess11"/>
    <dgm:cxn modelId="{66EB5737-145A-4E90-B7B6-6E35CDCACE48}" type="presOf" srcId="{79A963E9-5D8F-4B95-801A-1C5970B4235F}" destId="{1C25CF44-9812-4D11-8CAD-C8728BB09DDF}" srcOrd="0" destOrd="0" presId="urn:microsoft.com/office/officeart/2005/8/layout/hProcess11"/>
    <dgm:cxn modelId="{C305C279-792E-4351-8FD4-CC4FFF1E55F9}" srcId="{2D05CA43-827F-4A70-8338-91A4373EBDC9}" destId="{E2F6798E-BA35-477A-B0DB-0E54AFB154C3}" srcOrd="5" destOrd="0" parTransId="{B8FEDBFD-037A-402E-9C2D-B8BA0645E6AC}" sibTransId="{3B9FB2B9-D7AD-4900-8CD2-BE9695EDE116}"/>
    <dgm:cxn modelId="{A255615A-2661-426A-B756-46385D1CE775}" type="presOf" srcId="{8014C679-9E46-444C-9731-98B7506FE359}" destId="{34EDE8AB-FEA1-4392-8406-7F6E26FDC358}" srcOrd="0" destOrd="0" presId="urn:microsoft.com/office/officeart/2005/8/layout/hProcess11"/>
    <dgm:cxn modelId="{46EE8082-A786-4071-87C2-13FE85C7F56E}" srcId="{2D05CA43-827F-4A70-8338-91A4373EBDC9}" destId="{03A8FA5D-6049-41F8-A9C9-447D34118742}" srcOrd="1" destOrd="0" parTransId="{D8CF6241-CFE5-44BA-ACCD-6A03E5E41FA0}" sibTransId="{856648E8-1FD6-4467-A9B4-0C4347B6C077}"/>
    <dgm:cxn modelId="{78061C84-C2E9-4483-A869-68FB96755E75}" type="presOf" srcId="{5E5A0AD1-D679-43D2-AACF-7BF692250B63}" destId="{AF66717C-874C-4244-90E0-38108C832C92}" srcOrd="0" destOrd="0" presId="urn:microsoft.com/office/officeart/2005/8/layout/hProcess11"/>
    <dgm:cxn modelId="{0885C684-A17F-46AC-8F4E-9F9E503C29A9}" type="presOf" srcId="{E2F6798E-BA35-477A-B0DB-0E54AFB154C3}" destId="{D9C43132-0671-4684-BB88-E19B65F41E53}" srcOrd="0" destOrd="0" presId="urn:microsoft.com/office/officeart/2005/8/layout/hProcess11"/>
    <dgm:cxn modelId="{823236A7-7DA8-404E-9D97-BED61BDD5B55}" srcId="{2D05CA43-827F-4A70-8338-91A4373EBDC9}" destId="{C3B83B88-2291-48F4-8729-14143E59534F}" srcOrd="3" destOrd="0" parTransId="{1B50A1B5-EAD2-4611-8D31-8CAA499B82F9}" sibTransId="{5339C831-DE6D-4174-9F2D-C97BEBF3053E}"/>
    <dgm:cxn modelId="{1BAEACBC-35BD-4DB9-99C4-F412975DAFB2}" srcId="{2D05CA43-827F-4A70-8338-91A4373EBDC9}" destId="{5E5A0AD1-D679-43D2-AACF-7BF692250B63}" srcOrd="6" destOrd="0" parTransId="{698C140A-3A2D-4CC6-98FA-F15584C4A8EC}" sibTransId="{35735633-FDE5-4DF1-9287-D87230FA890E}"/>
    <dgm:cxn modelId="{97EEB7CC-2613-43BB-9AF6-9F317B04B5C4}" type="presOf" srcId="{03A8FA5D-6049-41F8-A9C9-447D34118742}" destId="{10C5F01B-0E47-49EA-94CB-D3F88855CCED}" srcOrd="0" destOrd="0" presId="urn:microsoft.com/office/officeart/2005/8/layout/hProcess11"/>
    <dgm:cxn modelId="{B58090D2-2BDE-43DA-B1B2-766DB9349F54}" srcId="{2D05CA43-827F-4A70-8338-91A4373EBDC9}" destId="{15ECD51E-BF7D-41B8-AB77-DD660C8A807C}" srcOrd="4" destOrd="0" parTransId="{C8E674B0-0DFB-4BA5-B662-F7A1FECE101B}" sibTransId="{D1AA48E2-9FE6-4F0C-9230-BA288ECD40EF}"/>
    <dgm:cxn modelId="{E8595ADC-F908-4AEB-AE43-E297066A67BE}" srcId="{2D05CA43-827F-4A70-8338-91A4373EBDC9}" destId="{79A963E9-5D8F-4B95-801A-1C5970B4235F}" srcOrd="2" destOrd="0" parTransId="{4A6C60CC-F680-4445-898C-525ACA194009}" sibTransId="{9DCA341D-7F1E-4BAF-B2F8-EC1DD4ECA6FC}"/>
    <dgm:cxn modelId="{07C8CEEA-E234-4587-8248-BDA59988A5E3}" type="presOf" srcId="{C3B83B88-2291-48F4-8729-14143E59534F}" destId="{D471D60A-22AC-4B66-A9D8-FAC5141BEF3F}" srcOrd="0" destOrd="0" presId="urn:microsoft.com/office/officeart/2005/8/layout/hProcess11"/>
    <dgm:cxn modelId="{D50442F9-4807-4E39-9A9C-2F3D0365803C}" srcId="{2D05CA43-827F-4A70-8338-91A4373EBDC9}" destId="{8014C679-9E46-444C-9731-98B7506FE359}" srcOrd="0" destOrd="0" parTransId="{2D43873E-EB36-41D7-9A73-071AB51D69BE}" sibTransId="{0CB5B1AC-32F4-443B-B238-17B8DC74FD3E}"/>
    <dgm:cxn modelId="{DEDE9DA9-4A47-409B-BFBB-5EBD496D98EF}" type="presParOf" srcId="{01A93726-8EC6-40B3-800D-FA13AF5203C4}" destId="{EA22D125-C454-4774-8D82-29DFCD04E0FC}" srcOrd="0" destOrd="0" presId="urn:microsoft.com/office/officeart/2005/8/layout/hProcess11"/>
    <dgm:cxn modelId="{02E04755-FF4B-4ED7-845A-807E81BC813E}" type="presParOf" srcId="{01A93726-8EC6-40B3-800D-FA13AF5203C4}" destId="{5F915340-A987-46EC-91A9-16A65907A495}" srcOrd="1" destOrd="0" presId="urn:microsoft.com/office/officeart/2005/8/layout/hProcess11"/>
    <dgm:cxn modelId="{FC567969-D23E-4043-8838-434C24FBAA60}" type="presParOf" srcId="{5F915340-A987-46EC-91A9-16A65907A495}" destId="{31C5E589-72A6-43B4-B978-314351C7612E}" srcOrd="0" destOrd="0" presId="urn:microsoft.com/office/officeart/2005/8/layout/hProcess11"/>
    <dgm:cxn modelId="{ACF60EA8-C93D-4F79-9464-444EBF167433}" type="presParOf" srcId="{31C5E589-72A6-43B4-B978-314351C7612E}" destId="{34EDE8AB-FEA1-4392-8406-7F6E26FDC358}" srcOrd="0" destOrd="0" presId="urn:microsoft.com/office/officeart/2005/8/layout/hProcess11"/>
    <dgm:cxn modelId="{77D364A6-8E8C-4077-BD75-58D261C68AB4}" type="presParOf" srcId="{31C5E589-72A6-43B4-B978-314351C7612E}" destId="{8ED2AD72-8541-4FDF-B4ED-B44E20777C76}" srcOrd="1" destOrd="0" presId="urn:microsoft.com/office/officeart/2005/8/layout/hProcess11"/>
    <dgm:cxn modelId="{4A7B2976-CA9E-4F79-87D8-F4AC31C17EA2}" type="presParOf" srcId="{31C5E589-72A6-43B4-B978-314351C7612E}" destId="{95F3F753-3C6A-4470-ABB2-7BD228DCEE81}" srcOrd="2" destOrd="0" presId="urn:microsoft.com/office/officeart/2005/8/layout/hProcess11"/>
    <dgm:cxn modelId="{C1881FCF-5461-4AB3-B916-8595A47F4B47}" type="presParOf" srcId="{5F915340-A987-46EC-91A9-16A65907A495}" destId="{78CEAB70-2C3F-42B6-A022-B489DC765A16}" srcOrd="1" destOrd="0" presId="urn:microsoft.com/office/officeart/2005/8/layout/hProcess11"/>
    <dgm:cxn modelId="{610DC9AA-E71C-4AE6-B62A-C61C84D4C83A}" type="presParOf" srcId="{5F915340-A987-46EC-91A9-16A65907A495}" destId="{078ABE82-49DB-4621-ACA2-BC3D1954246E}" srcOrd="2" destOrd="0" presId="urn:microsoft.com/office/officeart/2005/8/layout/hProcess11"/>
    <dgm:cxn modelId="{95AE6488-96CA-45C5-B2BA-FA0D262BAA11}" type="presParOf" srcId="{078ABE82-49DB-4621-ACA2-BC3D1954246E}" destId="{10C5F01B-0E47-49EA-94CB-D3F88855CCED}" srcOrd="0" destOrd="0" presId="urn:microsoft.com/office/officeart/2005/8/layout/hProcess11"/>
    <dgm:cxn modelId="{DA799202-BA9A-41ED-A630-5C6702F02858}" type="presParOf" srcId="{078ABE82-49DB-4621-ACA2-BC3D1954246E}" destId="{C6064AFC-268D-401F-8B51-DFB525915682}" srcOrd="1" destOrd="0" presId="urn:microsoft.com/office/officeart/2005/8/layout/hProcess11"/>
    <dgm:cxn modelId="{F03B5260-B799-4C10-9F15-1F8EA65C8512}" type="presParOf" srcId="{078ABE82-49DB-4621-ACA2-BC3D1954246E}" destId="{704019D0-8995-43B3-BCAE-40DAE5011DF0}" srcOrd="2" destOrd="0" presId="urn:microsoft.com/office/officeart/2005/8/layout/hProcess11"/>
    <dgm:cxn modelId="{D82D8BAA-2C05-48A5-8BC9-10D18CAF9927}" type="presParOf" srcId="{5F915340-A987-46EC-91A9-16A65907A495}" destId="{E96800AA-8A6E-4562-96D0-7DE7E7FDCDE5}" srcOrd="3" destOrd="0" presId="urn:microsoft.com/office/officeart/2005/8/layout/hProcess11"/>
    <dgm:cxn modelId="{F9282B2B-9B6D-4E5D-83D3-904643798DC9}" type="presParOf" srcId="{5F915340-A987-46EC-91A9-16A65907A495}" destId="{1EC9D458-8568-4A62-BA25-06ACD713CFAD}" srcOrd="4" destOrd="0" presId="urn:microsoft.com/office/officeart/2005/8/layout/hProcess11"/>
    <dgm:cxn modelId="{642418D8-5A1C-4A1E-B37D-97576E07557D}" type="presParOf" srcId="{1EC9D458-8568-4A62-BA25-06ACD713CFAD}" destId="{1C25CF44-9812-4D11-8CAD-C8728BB09DDF}" srcOrd="0" destOrd="0" presId="urn:microsoft.com/office/officeart/2005/8/layout/hProcess11"/>
    <dgm:cxn modelId="{F3C3C478-5270-48BD-8C84-3AFFCD7095B6}" type="presParOf" srcId="{1EC9D458-8568-4A62-BA25-06ACD713CFAD}" destId="{8D1F02CE-0E07-48D4-A1C0-772B09F7CD0B}" srcOrd="1" destOrd="0" presId="urn:microsoft.com/office/officeart/2005/8/layout/hProcess11"/>
    <dgm:cxn modelId="{2A6C71CA-616A-411C-8B06-0FAFD23F3679}" type="presParOf" srcId="{1EC9D458-8568-4A62-BA25-06ACD713CFAD}" destId="{DF1093D5-9051-45DD-9921-1BA3A578B805}" srcOrd="2" destOrd="0" presId="urn:microsoft.com/office/officeart/2005/8/layout/hProcess11"/>
    <dgm:cxn modelId="{900CFA62-AA78-43F1-8E53-960056193C7B}" type="presParOf" srcId="{5F915340-A987-46EC-91A9-16A65907A495}" destId="{351D4394-084D-44EE-A66C-5470ECD660BC}" srcOrd="5" destOrd="0" presId="urn:microsoft.com/office/officeart/2005/8/layout/hProcess11"/>
    <dgm:cxn modelId="{E5B10658-3373-4F92-B8AD-EA59C923E527}" type="presParOf" srcId="{5F915340-A987-46EC-91A9-16A65907A495}" destId="{83E9E06D-75C4-4E4E-86D0-FED3B8BF9047}" srcOrd="6" destOrd="0" presId="urn:microsoft.com/office/officeart/2005/8/layout/hProcess11"/>
    <dgm:cxn modelId="{7EC185E8-5A6D-4211-9091-86DD8201A4B2}" type="presParOf" srcId="{83E9E06D-75C4-4E4E-86D0-FED3B8BF9047}" destId="{D471D60A-22AC-4B66-A9D8-FAC5141BEF3F}" srcOrd="0" destOrd="0" presId="urn:microsoft.com/office/officeart/2005/8/layout/hProcess11"/>
    <dgm:cxn modelId="{BB8AC754-59B7-4323-8B59-03AE12881EDA}" type="presParOf" srcId="{83E9E06D-75C4-4E4E-86D0-FED3B8BF9047}" destId="{F7D70A3B-2494-4AB2-96B7-5B35E2214844}" srcOrd="1" destOrd="0" presId="urn:microsoft.com/office/officeart/2005/8/layout/hProcess11"/>
    <dgm:cxn modelId="{00C0B550-AB32-4D1C-BDD6-8501BA01303D}" type="presParOf" srcId="{83E9E06D-75C4-4E4E-86D0-FED3B8BF9047}" destId="{6DC3C60F-56B3-488D-900C-05BD5E8CF17F}" srcOrd="2" destOrd="0" presId="urn:microsoft.com/office/officeart/2005/8/layout/hProcess11"/>
    <dgm:cxn modelId="{0FED0515-7544-45EE-BA78-ABDDFB5EE477}" type="presParOf" srcId="{5F915340-A987-46EC-91A9-16A65907A495}" destId="{D818BAE4-948F-4A1F-BB3C-B8FBA9ADCEF5}" srcOrd="7" destOrd="0" presId="urn:microsoft.com/office/officeart/2005/8/layout/hProcess11"/>
    <dgm:cxn modelId="{B425DF76-D5C3-49D5-93C8-123C7D44CA6A}" type="presParOf" srcId="{5F915340-A987-46EC-91A9-16A65907A495}" destId="{BDF25F96-5803-4CF8-954A-0A9D51A9FA7E}" srcOrd="8" destOrd="0" presId="urn:microsoft.com/office/officeart/2005/8/layout/hProcess11"/>
    <dgm:cxn modelId="{CB9BBC91-C5D2-4AB2-B5D0-5CD81D93C26C}" type="presParOf" srcId="{BDF25F96-5803-4CF8-954A-0A9D51A9FA7E}" destId="{50EDD16B-E6A5-47B2-8766-1B495C218B2D}" srcOrd="0" destOrd="0" presId="urn:microsoft.com/office/officeart/2005/8/layout/hProcess11"/>
    <dgm:cxn modelId="{34E44BFE-6E39-43FB-9B4B-35EE70E8CDF3}" type="presParOf" srcId="{BDF25F96-5803-4CF8-954A-0A9D51A9FA7E}" destId="{D0266CE3-D4DC-457B-ABF7-D8E528E282E8}" srcOrd="1" destOrd="0" presId="urn:microsoft.com/office/officeart/2005/8/layout/hProcess11"/>
    <dgm:cxn modelId="{5454BDA6-AF23-4903-82BE-FEEF7BC00255}" type="presParOf" srcId="{BDF25F96-5803-4CF8-954A-0A9D51A9FA7E}" destId="{96BD0625-5338-4A77-8B65-E0E3A3C30B5B}" srcOrd="2" destOrd="0" presId="urn:microsoft.com/office/officeart/2005/8/layout/hProcess11"/>
    <dgm:cxn modelId="{94A6E10E-791C-4177-9CBB-73984B56B140}" type="presParOf" srcId="{5F915340-A987-46EC-91A9-16A65907A495}" destId="{59B137C9-1F77-478F-89B0-B10F2AF9E1B9}" srcOrd="9" destOrd="0" presId="urn:microsoft.com/office/officeart/2005/8/layout/hProcess11"/>
    <dgm:cxn modelId="{806FC045-77A6-476E-A521-744902B84A25}" type="presParOf" srcId="{5F915340-A987-46EC-91A9-16A65907A495}" destId="{3E360340-2DB1-49C1-ADC8-1B09B4CC93EA}" srcOrd="10" destOrd="0" presId="urn:microsoft.com/office/officeart/2005/8/layout/hProcess11"/>
    <dgm:cxn modelId="{CE4B4191-1AE2-4125-98CE-3F59FB82D75B}" type="presParOf" srcId="{3E360340-2DB1-49C1-ADC8-1B09B4CC93EA}" destId="{D9C43132-0671-4684-BB88-E19B65F41E53}" srcOrd="0" destOrd="0" presId="urn:microsoft.com/office/officeart/2005/8/layout/hProcess11"/>
    <dgm:cxn modelId="{50935D76-31BC-4018-BF40-4DDB27D62D11}" type="presParOf" srcId="{3E360340-2DB1-49C1-ADC8-1B09B4CC93EA}" destId="{CCE4AF8B-D971-4A96-869C-AD2802F39EB0}" srcOrd="1" destOrd="0" presId="urn:microsoft.com/office/officeart/2005/8/layout/hProcess11"/>
    <dgm:cxn modelId="{0AB92100-67F5-45C0-9CC7-4543B5AE4967}" type="presParOf" srcId="{3E360340-2DB1-49C1-ADC8-1B09B4CC93EA}" destId="{CE88B553-7771-409B-8A2F-D3E3CA0BAE5F}" srcOrd="2" destOrd="0" presId="urn:microsoft.com/office/officeart/2005/8/layout/hProcess11"/>
    <dgm:cxn modelId="{FD67E065-EB38-44B8-BC38-B74AE0333C54}" type="presParOf" srcId="{5F915340-A987-46EC-91A9-16A65907A495}" destId="{5D70EDEB-7DD8-4329-BCAB-4BD9A42A4D66}" srcOrd="11" destOrd="0" presId="urn:microsoft.com/office/officeart/2005/8/layout/hProcess11"/>
    <dgm:cxn modelId="{36383947-9A09-4DF2-839D-A9D47AB91BF3}" type="presParOf" srcId="{5F915340-A987-46EC-91A9-16A65907A495}" destId="{F4167251-3880-4292-977C-865F1695DD86}" srcOrd="12" destOrd="0" presId="urn:microsoft.com/office/officeart/2005/8/layout/hProcess11"/>
    <dgm:cxn modelId="{7F66A7B2-1191-4561-8BD3-896619472401}" type="presParOf" srcId="{F4167251-3880-4292-977C-865F1695DD86}" destId="{AF66717C-874C-4244-90E0-38108C832C92}" srcOrd="0" destOrd="0" presId="urn:microsoft.com/office/officeart/2005/8/layout/hProcess11"/>
    <dgm:cxn modelId="{6BDF1BA1-A7A6-4DD3-98F1-67E750C44340}" type="presParOf" srcId="{F4167251-3880-4292-977C-865F1695DD86}" destId="{3397CE2B-51A9-4D9E-AB22-A0EDD7D6C9FB}" srcOrd="1" destOrd="0" presId="urn:microsoft.com/office/officeart/2005/8/layout/hProcess11"/>
    <dgm:cxn modelId="{0FC16592-CA14-491B-AF9D-57ABAB533D9D}" type="presParOf" srcId="{F4167251-3880-4292-977C-865F1695DD86}" destId="{1C43BA0D-487F-405E-A14A-B49DB9F7CD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47BFB-FB1B-460B-A72A-EB4271ABC1DA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E4D685-9F4C-4F8D-835C-7BC863546FE4}">
      <dgm:prSet phldrT="[Text]"/>
      <dgm:spPr/>
      <dgm:t>
        <a:bodyPr/>
        <a:lstStyle/>
        <a:p>
          <a:r>
            <a:rPr lang="en-US" dirty="0"/>
            <a:t>Stony Brook First</a:t>
          </a:r>
        </a:p>
      </dgm:t>
    </dgm:pt>
    <dgm:pt modelId="{C8C927CC-6465-497C-9BF0-43DDF69D081A}" type="parTrans" cxnId="{158D76A1-0DF8-471B-8170-526DAA439182}">
      <dgm:prSet/>
      <dgm:spPr/>
      <dgm:t>
        <a:bodyPr/>
        <a:lstStyle/>
        <a:p>
          <a:endParaRPr lang="en-US"/>
        </a:p>
      </dgm:t>
    </dgm:pt>
    <dgm:pt modelId="{209CAF99-FD40-4166-AD6B-7ED25B5F96B3}" type="sibTrans" cxnId="{158D76A1-0DF8-471B-8170-526DAA439182}">
      <dgm:prSet/>
      <dgm:spPr/>
      <dgm:t>
        <a:bodyPr/>
        <a:lstStyle/>
        <a:p>
          <a:endParaRPr lang="en-US"/>
        </a:p>
      </dgm:t>
    </dgm:pt>
    <dgm:pt modelId="{60FEF5CC-B7B1-4A4D-B3F6-96B3584FFC25}">
      <dgm:prSet/>
      <dgm:spPr/>
      <dgm:t>
        <a:bodyPr/>
        <a:lstStyle/>
        <a:p>
          <a:r>
            <a:rPr lang="en-US" dirty="0"/>
            <a:t>Accomplish Institutional Goals</a:t>
          </a:r>
        </a:p>
      </dgm:t>
    </dgm:pt>
    <dgm:pt modelId="{73C4848D-3970-46CE-81DF-74106B1DD2C7}" type="parTrans" cxnId="{F2D194E2-8343-4253-9EEC-8F5C5D5E1751}">
      <dgm:prSet/>
      <dgm:spPr/>
      <dgm:t>
        <a:bodyPr/>
        <a:lstStyle/>
        <a:p>
          <a:endParaRPr lang="en-US"/>
        </a:p>
      </dgm:t>
    </dgm:pt>
    <dgm:pt modelId="{E1E31E9D-B040-4ACE-9D47-0DFB28947829}" type="sibTrans" cxnId="{F2D194E2-8343-4253-9EEC-8F5C5D5E1751}">
      <dgm:prSet/>
      <dgm:spPr/>
      <dgm:t>
        <a:bodyPr/>
        <a:lstStyle/>
        <a:p>
          <a:endParaRPr lang="en-US"/>
        </a:p>
      </dgm:t>
    </dgm:pt>
    <dgm:pt modelId="{F71CBC40-D6DE-4384-8813-830CC10AA738}">
      <dgm:prSet/>
      <dgm:spPr/>
      <dgm:t>
        <a:bodyPr/>
        <a:lstStyle/>
        <a:p>
          <a:r>
            <a:rPr lang="en-US" dirty="0"/>
            <a:t>Make Everyone Look Like Rock Stars</a:t>
          </a:r>
        </a:p>
      </dgm:t>
    </dgm:pt>
    <dgm:pt modelId="{028EBBAD-B4BB-43F8-9768-EA05DFF99760}" type="parTrans" cxnId="{2797D946-FFCB-449D-97AD-5434FFA84E72}">
      <dgm:prSet/>
      <dgm:spPr/>
      <dgm:t>
        <a:bodyPr/>
        <a:lstStyle/>
        <a:p>
          <a:endParaRPr lang="en-US"/>
        </a:p>
      </dgm:t>
    </dgm:pt>
    <dgm:pt modelId="{67045C49-DFEF-4B91-96B1-4189E625D89A}" type="sibTrans" cxnId="{2797D946-FFCB-449D-97AD-5434FFA84E72}">
      <dgm:prSet/>
      <dgm:spPr/>
      <dgm:t>
        <a:bodyPr/>
        <a:lstStyle/>
        <a:p>
          <a:endParaRPr lang="en-US"/>
        </a:p>
      </dgm:t>
    </dgm:pt>
    <dgm:pt modelId="{3A074660-D1CA-4036-A0B7-8B039C6EDE72}" type="pres">
      <dgm:prSet presAssocID="{6F247BFB-FB1B-460B-A72A-EB4271ABC1DA}" presName="linear" presStyleCnt="0">
        <dgm:presLayoutVars>
          <dgm:dir/>
          <dgm:resizeHandles val="exact"/>
        </dgm:presLayoutVars>
      </dgm:prSet>
      <dgm:spPr/>
    </dgm:pt>
    <dgm:pt modelId="{817D6B51-D70A-4DF4-A86E-DDD8BBF6E508}" type="pres">
      <dgm:prSet presAssocID="{0FE4D685-9F4C-4F8D-835C-7BC863546FE4}" presName="comp" presStyleCnt="0"/>
      <dgm:spPr/>
    </dgm:pt>
    <dgm:pt modelId="{C7123074-1007-422D-9D1E-ACF4B751DFAA}" type="pres">
      <dgm:prSet presAssocID="{0FE4D685-9F4C-4F8D-835C-7BC863546FE4}" presName="box" presStyleLbl="node1" presStyleIdx="0" presStyleCnt="3"/>
      <dgm:spPr/>
    </dgm:pt>
    <dgm:pt modelId="{33C884C8-70C0-403E-96A8-FF25F76A8731}" type="pres">
      <dgm:prSet presAssocID="{0FE4D685-9F4C-4F8D-835C-7BC863546FE4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Stony Brook shielf icon"/>
        </a:ext>
      </dgm:extLst>
    </dgm:pt>
    <dgm:pt modelId="{74871850-9080-4582-A76A-6B1D9F8FE162}" type="pres">
      <dgm:prSet presAssocID="{0FE4D685-9F4C-4F8D-835C-7BC863546FE4}" presName="text" presStyleLbl="node1" presStyleIdx="0" presStyleCnt="3">
        <dgm:presLayoutVars>
          <dgm:bulletEnabled val="1"/>
        </dgm:presLayoutVars>
      </dgm:prSet>
      <dgm:spPr/>
    </dgm:pt>
    <dgm:pt modelId="{1CE28BC9-037F-4AE5-AE03-9F0FA2B57A53}" type="pres">
      <dgm:prSet presAssocID="{209CAF99-FD40-4166-AD6B-7ED25B5F96B3}" presName="spacer" presStyleCnt="0"/>
      <dgm:spPr/>
    </dgm:pt>
    <dgm:pt modelId="{586881F4-109D-4495-98EC-3689F5A99D03}" type="pres">
      <dgm:prSet presAssocID="{60FEF5CC-B7B1-4A4D-B3F6-96B3584FFC25}" presName="comp" presStyleCnt="0"/>
      <dgm:spPr/>
    </dgm:pt>
    <dgm:pt modelId="{B0C33CF6-3976-44DB-A24E-09CC75AC1F2B}" type="pres">
      <dgm:prSet presAssocID="{60FEF5CC-B7B1-4A4D-B3F6-96B3584FFC25}" presName="box" presStyleLbl="node1" presStyleIdx="1" presStyleCnt="3"/>
      <dgm:spPr/>
    </dgm:pt>
    <dgm:pt modelId="{58B00D5E-E403-4F31-9A96-6105CC18DD2D}" type="pres">
      <dgm:prSet presAssocID="{60FEF5CC-B7B1-4A4D-B3F6-96B3584FFC25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University icon with check mark"/>
        </a:ext>
      </dgm:extLst>
    </dgm:pt>
    <dgm:pt modelId="{252BF989-B50A-44B4-B478-210FFC8E3078}" type="pres">
      <dgm:prSet presAssocID="{60FEF5CC-B7B1-4A4D-B3F6-96B3584FFC25}" presName="text" presStyleLbl="node1" presStyleIdx="1" presStyleCnt="3">
        <dgm:presLayoutVars>
          <dgm:bulletEnabled val="1"/>
        </dgm:presLayoutVars>
      </dgm:prSet>
      <dgm:spPr/>
    </dgm:pt>
    <dgm:pt modelId="{A4EBBFEA-BE69-47CF-A568-488ACBD1BA3C}" type="pres">
      <dgm:prSet presAssocID="{E1E31E9D-B040-4ACE-9D47-0DFB28947829}" presName="spacer" presStyleCnt="0"/>
      <dgm:spPr/>
    </dgm:pt>
    <dgm:pt modelId="{0EC5D711-110E-4FFB-8FC1-438ADB08D111}" type="pres">
      <dgm:prSet presAssocID="{F71CBC40-D6DE-4384-8813-830CC10AA738}" presName="comp" presStyleCnt="0"/>
      <dgm:spPr/>
    </dgm:pt>
    <dgm:pt modelId="{F9399269-1757-4A48-BC47-749F6C8975A0}" type="pres">
      <dgm:prSet presAssocID="{F71CBC40-D6DE-4384-8813-830CC10AA738}" presName="box" presStyleLbl="node1" presStyleIdx="2" presStyleCnt="3"/>
      <dgm:spPr/>
    </dgm:pt>
    <dgm:pt modelId="{8C493043-A816-4D66-B9D8-371CDFECFC2A}" type="pres">
      <dgm:prSet presAssocID="{F71CBC40-D6DE-4384-8813-830CC10AA738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Rock star icon"/>
        </a:ext>
      </dgm:extLst>
    </dgm:pt>
    <dgm:pt modelId="{E577220D-C3F8-4255-9C0F-81EFFB345E8D}" type="pres">
      <dgm:prSet presAssocID="{F71CBC40-D6DE-4384-8813-830CC10AA738}" presName="text" presStyleLbl="node1" presStyleIdx="2" presStyleCnt="3">
        <dgm:presLayoutVars>
          <dgm:bulletEnabled val="1"/>
        </dgm:presLayoutVars>
      </dgm:prSet>
      <dgm:spPr/>
    </dgm:pt>
  </dgm:ptLst>
  <dgm:cxnLst>
    <dgm:cxn modelId="{76918615-C9DE-482E-A53C-6D3373ADB384}" type="presOf" srcId="{60FEF5CC-B7B1-4A4D-B3F6-96B3584FFC25}" destId="{252BF989-B50A-44B4-B478-210FFC8E3078}" srcOrd="1" destOrd="0" presId="urn:microsoft.com/office/officeart/2005/8/layout/vList4"/>
    <dgm:cxn modelId="{96618A28-C066-4287-A0F0-C8A5D43B3717}" type="presOf" srcId="{0FE4D685-9F4C-4F8D-835C-7BC863546FE4}" destId="{C7123074-1007-422D-9D1E-ACF4B751DFAA}" srcOrd="0" destOrd="0" presId="urn:microsoft.com/office/officeart/2005/8/layout/vList4"/>
    <dgm:cxn modelId="{2797D946-FFCB-449D-97AD-5434FFA84E72}" srcId="{6F247BFB-FB1B-460B-A72A-EB4271ABC1DA}" destId="{F71CBC40-D6DE-4384-8813-830CC10AA738}" srcOrd="2" destOrd="0" parTransId="{028EBBAD-B4BB-43F8-9768-EA05DFF99760}" sibTransId="{67045C49-DFEF-4B91-96B1-4189E625D89A}"/>
    <dgm:cxn modelId="{1E34C256-158A-479A-AA19-B38B6F95746A}" type="presOf" srcId="{60FEF5CC-B7B1-4A4D-B3F6-96B3584FFC25}" destId="{B0C33CF6-3976-44DB-A24E-09CC75AC1F2B}" srcOrd="0" destOrd="0" presId="urn:microsoft.com/office/officeart/2005/8/layout/vList4"/>
    <dgm:cxn modelId="{72B11E81-2521-413E-815C-2FB017A69755}" type="presOf" srcId="{0FE4D685-9F4C-4F8D-835C-7BC863546FE4}" destId="{74871850-9080-4582-A76A-6B1D9F8FE162}" srcOrd="1" destOrd="0" presId="urn:microsoft.com/office/officeart/2005/8/layout/vList4"/>
    <dgm:cxn modelId="{158D76A1-0DF8-471B-8170-526DAA439182}" srcId="{6F247BFB-FB1B-460B-A72A-EB4271ABC1DA}" destId="{0FE4D685-9F4C-4F8D-835C-7BC863546FE4}" srcOrd="0" destOrd="0" parTransId="{C8C927CC-6465-497C-9BF0-43DDF69D081A}" sibTransId="{209CAF99-FD40-4166-AD6B-7ED25B5F96B3}"/>
    <dgm:cxn modelId="{D2B04BA7-B892-4BAC-ACB5-B588EF4A06F4}" type="presOf" srcId="{F71CBC40-D6DE-4384-8813-830CC10AA738}" destId="{E577220D-C3F8-4255-9C0F-81EFFB345E8D}" srcOrd="1" destOrd="0" presId="urn:microsoft.com/office/officeart/2005/8/layout/vList4"/>
    <dgm:cxn modelId="{92240BC3-88C8-4007-8603-7F71127BDA4D}" type="presOf" srcId="{6F247BFB-FB1B-460B-A72A-EB4271ABC1DA}" destId="{3A074660-D1CA-4036-A0B7-8B039C6EDE72}" srcOrd="0" destOrd="0" presId="urn:microsoft.com/office/officeart/2005/8/layout/vList4"/>
    <dgm:cxn modelId="{F2D194E2-8343-4253-9EEC-8F5C5D5E1751}" srcId="{6F247BFB-FB1B-460B-A72A-EB4271ABC1DA}" destId="{60FEF5CC-B7B1-4A4D-B3F6-96B3584FFC25}" srcOrd="1" destOrd="0" parTransId="{73C4848D-3970-46CE-81DF-74106B1DD2C7}" sibTransId="{E1E31E9D-B040-4ACE-9D47-0DFB28947829}"/>
    <dgm:cxn modelId="{569294F1-75C9-4970-B289-AC459EBEE612}" type="presOf" srcId="{F71CBC40-D6DE-4384-8813-830CC10AA738}" destId="{F9399269-1757-4A48-BC47-749F6C8975A0}" srcOrd="0" destOrd="0" presId="urn:microsoft.com/office/officeart/2005/8/layout/vList4"/>
    <dgm:cxn modelId="{F14230CD-C41F-461C-AFB8-C36EAB8869E9}" type="presParOf" srcId="{3A074660-D1CA-4036-A0B7-8B039C6EDE72}" destId="{817D6B51-D70A-4DF4-A86E-DDD8BBF6E508}" srcOrd="0" destOrd="0" presId="urn:microsoft.com/office/officeart/2005/8/layout/vList4"/>
    <dgm:cxn modelId="{98302D36-63DF-46F3-A483-E718D02DE532}" type="presParOf" srcId="{817D6B51-D70A-4DF4-A86E-DDD8BBF6E508}" destId="{C7123074-1007-422D-9D1E-ACF4B751DFAA}" srcOrd="0" destOrd="0" presId="urn:microsoft.com/office/officeart/2005/8/layout/vList4"/>
    <dgm:cxn modelId="{EC96A318-C123-471F-A8E5-2961EB8F5657}" type="presParOf" srcId="{817D6B51-D70A-4DF4-A86E-DDD8BBF6E508}" destId="{33C884C8-70C0-403E-96A8-FF25F76A8731}" srcOrd="1" destOrd="0" presId="urn:microsoft.com/office/officeart/2005/8/layout/vList4"/>
    <dgm:cxn modelId="{F694EEB7-EF70-49C7-ACD8-0A8187851FAA}" type="presParOf" srcId="{817D6B51-D70A-4DF4-A86E-DDD8BBF6E508}" destId="{74871850-9080-4582-A76A-6B1D9F8FE162}" srcOrd="2" destOrd="0" presId="urn:microsoft.com/office/officeart/2005/8/layout/vList4"/>
    <dgm:cxn modelId="{17804ECB-0164-4A7A-89DB-60EF74F449D7}" type="presParOf" srcId="{3A074660-D1CA-4036-A0B7-8B039C6EDE72}" destId="{1CE28BC9-037F-4AE5-AE03-9F0FA2B57A53}" srcOrd="1" destOrd="0" presId="urn:microsoft.com/office/officeart/2005/8/layout/vList4"/>
    <dgm:cxn modelId="{D90BC260-5461-4820-98CE-82CB2CBD71F0}" type="presParOf" srcId="{3A074660-D1CA-4036-A0B7-8B039C6EDE72}" destId="{586881F4-109D-4495-98EC-3689F5A99D03}" srcOrd="2" destOrd="0" presId="urn:microsoft.com/office/officeart/2005/8/layout/vList4"/>
    <dgm:cxn modelId="{81B649CB-6405-4F30-804C-F88A029A6F7C}" type="presParOf" srcId="{586881F4-109D-4495-98EC-3689F5A99D03}" destId="{B0C33CF6-3976-44DB-A24E-09CC75AC1F2B}" srcOrd="0" destOrd="0" presId="urn:microsoft.com/office/officeart/2005/8/layout/vList4"/>
    <dgm:cxn modelId="{CCFAE540-8207-412D-8CA8-094AB1267CB0}" type="presParOf" srcId="{586881F4-109D-4495-98EC-3689F5A99D03}" destId="{58B00D5E-E403-4F31-9A96-6105CC18DD2D}" srcOrd="1" destOrd="0" presId="urn:microsoft.com/office/officeart/2005/8/layout/vList4"/>
    <dgm:cxn modelId="{E5629B47-F6D1-4E9D-991E-9F9A88629E4F}" type="presParOf" srcId="{586881F4-109D-4495-98EC-3689F5A99D03}" destId="{252BF989-B50A-44B4-B478-210FFC8E3078}" srcOrd="2" destOrd="0" presId="urn:microsoft.com/office/officeart/2005/8/layout/vList4"/>
    <dgm:cxn modelId="{CD9E4353-82F0-4FD9-947A-CCC6A436B2B9}" type="presParOf" srcId="{3A074660-D1CA-4036-A0B7-8B039C6EDE72}" destId="{A4EBBFEA-BE69-47CF-A568-488ACBD1BA3C}" srcOrd="3" destOrd="0" presId="urn:microsoft.com/office/officeart/2005/8/layout/vList4"/>
    <dgm:cxn modelId="{A997483E-FF1E-4BD1-A9F6-B4B2AB03FA08}" type="presParOf" srcId="{3A074660-D1CA-4036-A0B7-8B039C6EDE72}" destId="{0EC5D711-110E-4FFB-8FC1-438ADB08D111}" srcOrd="4" destOrd="0" presId="urn:microsoft.com/office/officeart/2005/8/layout/vList4"/>
    <dgm:cxn modelId="{CCE6AB99-B70C-473A-98C4-EF0223723ADD}" type="presParOf" srcId="{0EC5D711-110E-4FFB-8FC1-438ADB08D111}" destId="{F9399269-1757-4A48-BC47-749F6C8975A0}" srcOrd="0" destOrd="0" presId="urn:microsoft.com/office/officeart/2005/8/layout/vList4"/>
    <dgm:cxn modelId="{2FD2AABD-53A0-4451-932F-0690BF09A991}" type="presParOf" srcId="{0EC5D711-110E-4FFB-8FC1-438ADB08D111}" destId="{8C493043-A816-4D66-B9D8-371CDFECFC2A}" srcOrd="1" destOrd="0" presId="urn:microsoft.com/office/officeart/2005/8/layout/vList4"/>
    <dgm:cxn modelId="{A771DDF4-E915-4047-B29E-408BEE82B980}" type="presParOf" srcId="{0EC5D711-110E-4FFB-8FC1-438ADB08D111}" destId="{E577220D-C3F8-4255-9C0F-81EFFB345E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56BC9-C693-48B4-B468-6135612920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06112-499C-45A3-91E8-2F00B4C13F4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Bitter" pitchFamily="2" charset="0"/>
            </a:rPr>
            <a:t>Senior Leadership</a:t>
          </a:r>
        </a:p>
      </dgm:t>
    </dgm:pt>
    <dgm:pt modelId="{C2982FBE-97CE-4F85-8D84-CF0AC355C6EB}" type="parTrans" cxnId="{693BB6F8-5112-41FB-B543-EA7A12E856F7}">
      <dgm:prSet/>
      <dgm:spPr/>
      <dgm:t>
        <a:bodyPr/>
        <a:lstStyle/>
        <a:p>
          <a:endParaRPr lang="en-US"/>
        </a:p>
      </dgm:t>
    </dgm:pt>
    <dgm:pt modelId="{62B98072-18A5-455C-AA8B-07310D6E246D}" type="sibTrans" cxnId="{693BB6F8-5112-41FB-B543-EA7A12E856F7}">
      <dgm:prSet/>
      <dgm:spPr/>
      <dgm:t>
        <a:bodyPr/>
        <a:lstStyle/>
        <a:p>
          <a:endParaRPr lang="en-US"/>
        </a:p>
      </dgm:t>
    </dgm:pt>
    <dgm:pt modelId="{F389B014-3050-4C26-B36F-FB19D7088BE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Bitter" pitchFamily="2" charset="0"/>
            </a:rPr>
            <a:t>Provost publicly named as finalist at higher </a:t>
          </a:r>
          <a:r>
            <a:rPr lang="en-US">
              <a:solidFill>
                <a:schemeClr val="tx1"/>
              </a:solidFill>
              <a:latin typeface="Bitter" pitchFamily="2" charset="0"/>
            </a:rPr>
            <a:t>ranked institution</a:t>
          </a:r>
          <a:endParaRPr lang="en-US" dirty="0">
            <a:solidFill>
              <a:schemeClr val="tx1"/>
            </a:solidFill>
            <a:latin typeface="Bitter" pitchFamily="2" charset="0"/>
          </a:endParaRPr>
        </a:p>
      </dgm:t>
    </dgm:pt>
    <dgm:pt modelId="{C9FCD1D3-E619-4EF5-94EB-541794201870}" type="parTrans" cxnId="{55F35884-0BB0-4FA4-B51B-F2F57376469B}">
      <dgm:prSet/>
      <dgm:spPr/>
      <dgm:t>
        <a:bodyPr/>
        <a:lstStyle/>
        <a:p>
          <a:endParaRPr lang="en-US"/>
        </a:p>
      </dgm:t>
    </dgm:pt>
    <dgm:pt modelId="{278865DC-78B5-4AE9-9198-349B371435D1}" type="sibTrans" cxnId="{55F35884-0BB0-4FA4-B51B-F2F57376469B}">
      <dgm:prSet/>
      <dgm:spPr/>
      <dgm:t>
        <a:bodyPr/>
        <a:lstStyle/>
        <a:p>
          <a:endParaRPr lang="en-US"/>
        </a:p>
      </dgm:t>
    </dgm:pt>
    <dgm:pt modelId="{1A550E7C-F821-4A2A-AD25-C9F32BBD4CD2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Bitter" pitchFamily="2" charset="0"/>
            </a:rPr>
            <a:t>Changes in federal administration</a:t>
          </a:r>
        </a:p>
      </dgm:t>
    </dgm:pt>
    <dgm:pt modelId="{C99DE6B2-7103-4329-8BA6-FEF15D124354}" type="parTrans" cxnId="{A8851D11-99A8-415E-A480-EED0BAE22DD5}">
      <dgm:prSet/>
      <dgm:spPr/>
      <dgm:t>
        <a:bodyPr/>
        <a:lstStyle/>
        <a:p>
          <a:endParaRPr lang="en-US"/>
        </a:p>
      </dgm:t>
    </dgm:pt>
    <dgm:pt modelId="{05AA6590-AFEF-422C-9B0C-E0FAAA8C9579}" type="sibTrans" cxnId="{A8851D11-99A8-415E-A480-EED0BAE22DD5}">
      <dgm:prSet/>
      <dgm:spPr/>
      <dgm:t>
        <a:bodyPr/>
        <a:lstStyle/>
        <a:p>
          <a:endParaRPr lang="en-US"/>
        </a:p>
      </dgm:t>
    </dgm:pt>
    <dgm:pt modelId="{781E860B-F86C-456D-A198-581AAEA1344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Bitter" pitchFamily="2" charset="0"/>
            </a:rPr>
            <a:t>Cancellation of research grants</a:t>
          </a:r>
        </a:p>
      </dgm:t>
    </dgm:pt>
    <dgm:pt modelId="{C6E3612A-F8A2-4BF2-B3FF-8D013A2DD260}" type="parTrans" cxnId="{81818D31-5937-43CB-B23E-F63C9896534C}">
      <dgm:prSet/>
      <dgm:spPr/>
      <dgm:t>
        <a:bodyPr/>
        <a:lstStyle/>
        <a:p>
          <a:endParaRPr lang="en-US"/>
        </a:p>
      </dgm:t>
    </dgm:pt>
    <dgm:pt modelId="{1DDEC323-76E8-4511-9E29-7D2550971841}" type="sibTrans" cxnId="{81818D31-5937-43CB-B23E-F63C9896534C}">
      <dgm:prSet/>
      <dgm:spPr/>
      <dgm:t>
        <a:bodyPr/>
        <a:lstStyle/>
        <a:p>
          <a:endParaRPr lang="en-US"/>
        </a:p>
      </dgm:t>
    </dgm:pt>
    <dgm:pt modelId="{EE1BB61C-7BCF-47F1-80F1-D0B1863EFD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Bitter" pitchFamily="2" charset="0"/>
            </a:rPr>
            <a:t>Changes to immigration policy and enforcement</a:t>
          </a:r>
        </a:p>
      </dgm:t>
    </dgm:pt>
    <dgm:pt modelId="{04D7FDC2-926C-4940-A1A3-D5E5BC99C99B}" type="parTrans" cxnId="{C1E40FCC-5FDC-4D8B-B85C-3F550EF491AB}">
      <dgm:prSet/>
      <dgm:spPr/>
      <dgm:t>
        <a:bodyPr/>
        <a:lstStyle/>
        <a:p>
          <a:endParaRPr lang="en-US"/>
        </a:p>
      </dgm:t>
    </dgm:pt>
    <dgm:pt modelId="{B68A6DD0-A0D0-4EDA-AFF6-D504B936B474}" type="sibTrans" cxnId="{C1E40FCC-5FDC-4D8B-B85C-3F550EF491AB}">
      <dgm:prSet/>
      <dgm:spPr/>
      <dgm:t>
        <a:bodyPr/>
        <a:lstStyle/>
        <a:p>
          <a:endParaRPr lang="en-US"/>
        </a:p>
      </dgm:t>
    </dgm:pt>
    <dgm:pt modelId="{B2C447BD-B73C-4CB2-BC61-624FCCBF0DCA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Bitter" pitchFamily="2" charset="0"/>
            </a:rPr>
            <a:t>Various additional uncertainties</a:t>
          </a:r>
          <a:br>
            <a:rPr lang="en-US">
              <a:solidFill>
                <a:schemeClr val="tx1"/>
              </a:solidFill>
              <a:latin typeface="Bitter" pitchFamily="2" charset="0"/>
            </a:rPr>
          </a:br>
          <a:endParaRPr lang="en-US" dirty="0">
            <a:solidFill>
              <a:schemeClr val="tx1"/>
            </a:solidFill>
            <a:latin typeface="Bitter" pitchFamily="2" charset="0"/>
          </a:endParaRPr>
        </a:p>
      </dgm:t>
    </dgm:pt>
    <dgm:pt modelId="{DA34F4BC-F4A6-4353-B07B-281C04558CBB}" type="parTrans" cxnId="{6469387E-B8FB-4959-A9AF-6D36CDB062B7}">
      <dgm:prSet/>
      <dgm:spPr/>
      <dgm:t>
        <a:bodyPr/>
        <a:lstStyle/>
        <a:p>
          <a:endParaRPr lang="en-US"/>
        </a:p>
      </dgm:t>
    </dgm:pt>
    <dgm:pt modelId="{B656A92C-34BC-4244-8F62-66D4F8F44951}" type="sibTrans" cxnId="{6469387E-B8FB-4959-A9AF-6D36CDB062B7}">
      <dgm:prSet/>
      <dgm:spPr/>
      <dgm:t>
        <a:bodyPr/>
        <a:lstStyle/>
        <a:p>
          <a:endParaRPr lang="en-US"/>
        </a:p>
      </dgm:t>
    </dgm:pt>
    <dgm:pt modelId="{0F969F4E-464C-4644-93D0-7F6884ACF91C}">
      <dgm:prSet/>
      <dgm:spPr/>
      <dgm:t>
        <a:bodyPr/>
        <a:lstStyle/>
        <a:p>
          <a:r>
            <a:rPr lang="en-US" b="1">
              <a:solidFill>
                <a:schemeClr val="bg1"/>
              </a:solidFill>
              <a:latin typeface="Bitter" pitchFamily="2" charset="0"/>
            </a:rPr>
            <a:t>Campus climate</a:t>
          </a:r>
          <a:endParaRPr lang="en-US" b="1" dirty="0">
            <a:solidFill>
              <a:schemeClr val="bg1"/>
            </a:solidFill>
            <a:latin typeface="Bitter" pitchFamily="2" charset="0"/>
          </a:endParaRPr>
        </a:p>
      </dgm:t>
    </dgm:pt>
    <dgm:pt modelId="{1C84F4DF-8708-445B-9C80-E037EA3995E1}" type="parTrans" cxnId="{29370F90-8E98-4BAF-AAAE-4CF9FBF9E9F5}">
      <dgm:prSet/>
      <dgm:spPr/>
      <dgm:t>
        <a:bodyPr/>
        <a:lstStyle/>
        <a:p>
          <a:endParaRPr lang="en-US"/>
        </a:p>
      </dgm:t>
    </dgm:pt>
    <dgm:pt modelId="{8511545A-4B21-416A-84F2-F30A4C6D9A49}" type="sibTrans" cxnId="{29370F90-8E98-4BAF-AAAE-4CF9FBF9E9F5}">
      <dgm:prSet/>
      <dgm:spPr/>
      <dgm:t>
        <a:bodyPr/>
        <a:lstStyle/>
        <a:p>
          <a:endParaRPr lang="en-US"/>
        </a:p>
      </dgm:t>
    </dgm:pt>
    <dgm:pt modelId="{7175CE9E-DA80-4AA0-90F1-A9BA36B7B2B2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Bitter" pitchFamily="2" charset="0"/>
            </a:rPr>
            <a:t>Tension about Middle East</a:t>
          </a:r>
          <a:endParaRPr lang="en-US" dirty="0">
            <a:solidFill>
              <a:schemeClr val="tx1"/>
            </a:solidFill>
            <a:latin typeface="Bitter" pitchFamily="2" charset="0"/>
          </a:endParaRPr>
        </a:p>
      </dgm:t>
    </dgm:pt>
    <dgm:pt modelId="{1CAD3C2D-9F50-4E71-80AB-31AA86E5EEE2}" type="parTrans" cxnId="{336EE3C3-8E79-403D-AD14-8646E6685A3D}">
      <dgm:prSet/>
      <dgm:spPr/>
      <dgm:t>
        <a:bodyPr/>
        <a:lstStyle/>
        <a:p>
          <a:endParaRPr lang="en-US"/>
        </a:p>
      </dgm:t>
    </dgm:pt>
    <dgm:pt modelId="{02EEB155-FCAD-46C1-9419-89BAB27ACA59}" type="sibTrans" cxnId="{336EE3C3-8E79-403D-AD14-8646E6685A3D}">
      <dgm:prSet/>
      <dgm:spPr/>
      <dgm:t>
        <a:bodyPr/>
        <a:lstStyle/>
        <a:p>
          <a:endParaRPr lang="en-US"/>
        </a:p>
      </dgm:t>
    </dgm:pt>
    <dgm:pt modelId="{EFE835BA-1040-4325-ADCF-A84709EAA4CC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Bitter" pitchFamily="2" charset="0"/>
            </a:rPr>
            <a:t>Tension about federal landscape</a:t>
          </a:r>
          <a:endParaRPr lang="en-US" dirty="0">
            <a:solidFill>
              <a:schemeClr val="tx1"/>
            </a:solidFill>
            <a:latin typeface="Bitter" pitchFamily="2" charset="0"/>
          </a:endParaRPr>
        </a:p>
      </dgm:t>
    </dgm:pt>
    <dgm:pt modelId="{61F56574-BC25-4491-8513-EB38DD049830}" type="parTrans" cxnId="{9F0C7D96-BB04-4572-9D72-AC83CA811903}">
      <dgm:prSet/>
      <dgm:spPr/>
      <dgm:t>
        <a:bodyPr/>
        <a:lstStyle/>
        <a:p>
          <a:endParaRPr lang="en-US"/>
        </a:p>
      </dgm:t>
    </dgm:pt>
    <dgm:pt modelId="{8A114380-B2CE-4244-8EB2-BEC0AA76A347}" type="sibTrans" cxnId="{9F0C7D96-BB04-4572-9D72-AC83CA811903}">
      <dgm:prSet/>
      <dgm:spPr/>
      <dgm:t>
        <a:bodyPr/>
        <a:lstStyle/>
        <a:p>
          <a:endParaRPr lang="en-US"/>
        </a:p>
      </dgm:t>
    </dgm:pt>
    <dgm:pt modelId="{3F14EC57-5DDF-4ADF-9999-3D162E755E09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Bitter" pitchFamily="2" charset="0"/>
            </a:rPr>
            <a:t>Six interim cabinet members (President, Chief of Staff, Advancement, Marketing &amp; Communications, Chief Campus Counsel, Human Resources)</a:t>
          </a:r>
          <a:endParaRPr lang="en-US" dirty="0">
            <a:solidFill>
              <a:schemeClr val="tx1"/>
            </a:solidFill>
            <a:latin typeface="Bitter" pitchFamily="2" charset="0"/>
          </a:endParaRPr>
        </a:p>
      </dgm:t>
    </dgm:pt>
    <dgm:pt modelId="{EF71FDE5-6FB7-438F-8577-170664C50D09}" type="parTrans" cxnId="{B6441ABE-916B-4785-B639-8F646E954F98}">
      <dgm:prSet/>
      <dgm:spPr/>
      <dgm:t>
        <a:bodyPr/>
        <a:lstStyle/>
        <a:p>
          <a:endParaRPr lang="en-US"/>
        </a:p>
      </dgm:t>
    </dgm:pt>
    <dgm:pt modelId="{3533F9E7-78CA-49E6-892D-674ABD829209}" type="sibTrans" cxnId="{B6441ABE-916B-4785-B639-8F646E954F98}">
      <dgm:prSet/>
      <dgm:spPr/>
      <dgm:t>
        <a:bodyPr/>
        <a:lstStyle/>
        <a:p>
          <a:endParaRPr lang="en-US"/>
        </a:p>
      </dgm:t>
    </dgm:pt>
    <dgm:pt modelId="{8C32D23D-F84D-4EB2-9B25-3C5EAEB30C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Bitter" pitchFamily="2" charset="0"/>
            </a:rPr>
            <a:t>Actions taken against high-profile universities</a:t>
          </a:r>
        </a:p>
      </dgm:t>
    </dgm:pt>
    <dgm:pt modelId="{8DDD44EF-D2C8-4A8B-8BC4-7587B400FB9D}" type="parTrans" cxnId="{FFD72A6F-374C-41D2-A371-01B12F709113}">
      <dgm:prSet/>
      <dgm:spPr/>
    </dgm:pt>
    <dgm:pt modelId="{66D98F60-517D-48D2-992E-24E564A1A62E}" type="sibTrans" cxnId="{FFD72A6F-374C-41D2-A371-01B12F709113}">
      <dgm:prSet/>
      <dgm:spPr/>
    </dgm:pt>
    <dgm:pt modelId="{A84B1AAB-4FCF-4E88-80FA-8F28F12F2CAC}" type="pres">
      <dgm:prSet presAssocID="{BE056BC9-C693-48B4-B468-61356129200F}" presName="linear" presStyleCnt="0">
        <dgm:presLayoutVars>
          <dgm:animLvl val="lvl"/>
          <dgm:resizeHandles val="exact"/>
        </dgm:presLayoutVars>
      </dgm:prSet>
      <dgm:spPr/>
    </dgm:pt>
    <dgm:pt modelId="{0CB4A01D-DD04-4D39-8EBB-7796D4B4B1CD}" type="pres">
      <dgm:prSet presAssocID="{E5006112-499C-45A3-91E8-2F00B4C13F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1848C4-6E50-4F1D-8465-EEEDB8C67948}" type="pres">
      <dgm:prSet presAssocID="{E5006112-499C-45A3-91E8-2F00B4C13F40}" presName="childText" presStyleLbl="revTx" presStyleIdx="0" presStyleCnt="3">
        <dgm:presLayoutVars>
          <dgm:bulletEnabled val="1"/>
        </dgm:presLayoutVars>
      </dgm:prSet>
      <dgm:spPr/>
    </dgm:pt>
    <dgm:pt modelId="{D25749F2-972B-4F85-8E36-65B6445A3342}" type="pres">
      <dgm:prSet presAssocID="{1A550E7C-F821-4A2A-AD25-C9F32BBD4C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73E44C-F7D5-4532-BBFF-AEE94CB99EC4}" type="pres">
      <dgm:prSet presAssocID="{1A550E7C-F821-4A2A-AD25-C9F32BBD4CD2}" presName="childText" presStyleLbl="revTx" presStyleIdx="1" presStyleCnt="3">
        <dgm:presLayoutVars>
          <dgm:bulletEnabled val="1"/>
        </dgm:presLayoutVars>
      </dgm:prSet>
      <dgm:spPr/>
    </dgm:pt>
    <dgm:pt modelId="{39A7E0DB-EF74-4312-A9CE-D36073DE53C2}" type="pres">
      <dgm:prSet presAssocID="{0F969F4E-464C-4644-93D0-7F6884ACF9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CFFA02-92B2-459B-9694-05EE0D585830}" type="pres">
      <dgm:prSet presAssocID="{0F969F4E-464C-4644-93D0-7F6884ACF91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9D33606-B23B-4EC9-8071-F82F6E26B5E3}" type="presOf" srcId="{EFE835BA-1040-4325-ADCF-A84709EAA4CC}" destId="{1FCFFA02-92B2-459B-9694-05EE0D585830}" srcOrd="0" destOrd="1" presId="urn:microsoft.com/office/officeart/2005/8/layout/vList2"/>
    <dgm:cxn modelId="{AABC0707-2584-4568-A3E6-634CD04A0182}" type="presOf" srcId="{EE1BB61C-7BCF-47F1-80F1-D0B1863EFD59}" destId="{B173E44C-F7D5-4532-BBFF-AEE94CB99EC4}" srcOrd="0" destOrd="1" presId="urn:microsoft.com/office/officeart/2005/8/layout/vList2"/>
    <dgm:cxn modelId="{A8851D11-99A8-415E-A480-EED0BAE22DD5}" srcId="{BE056BC9-C693-48B4-B468-61356129200F}" destId="{1A550E7C-F821-4A2A-AD25-C9F32BBD4CD2}" srcOrd="1" destOrd="0" parTransId="{C99DE6B2-7103-4329-8BA6-FEF15D124354}" sibTransId="{05AA6590-AFEF-422C-9B0C-E0FAAA8C9579}"/>
    <dgm:cxn modelId="{F47C752E-698A-4D1F-92F2-8A030485E180}" type="presOf" srcId="{781E860B-F86C-456D-A198-581AAEA13440}" destId="{B173E44C-F7D5-4532-BBFF-AEE94CB99EC4}" srcOrd="0" destOrd="0" presId="urn:microsoft.com/office/officeart/2005/8/layout/vList2"/>
    <dgm:cxn modelId="{81818D31-5937-43CB-B23E-F63C9896534C}" srcId="{1A550E7C-F821-4A2A-AD25-C9F32BBD4CD2}" destId="{781E860B-F86C-456D-A198-581AAEA13440}" srcOrd="0" destOrd="0" parTransId="{C6E3612A-F8A2-4BF2-B3FF-8D013A2DD260}" sibTransId="{1DDEC323-76E8-4511-9E29-7D2550971841}"/>
    <dgm:cxn modelId="{50EEA535-0E7C-47DF-ADB2-199D7CCA97D5}" type="presOf" srcId="{3F14EC57-5DDF-4ADF-9999-3D162E755E09}" destId="{6F1848C4-6E50-4F1D-8465-EEEDB8C67948}" srcOrd="0" destOrd="0" presId="urn:microsoft.com/office/officeart/2005/8/layout/vList2"/>
    <dgm:cxn modelId="{5382943D-C66D-4BCF-8020-981FEC79A208}" type="presOf" srcId="{7175CE9E-DA80-4AA0-90F1-A9BA36B7B2B2}" destId="{1FCFFA02-92B2-459B-9694-05EE0D585830}" srcOrd="0" destOrd="0" presId="urn:microsoft.com/office/officeart/2005/8/layout/vList2"/>
    <dgm:cxn modelId="{5D8D2045-9AA3-43E0-81F3-287FB70CB732}" type="presOf" srcId="{F389B014-3050-4C26-B36F-FB19D7088BEA}" destId="{6F1848C4-6E50-4F1D-8465-EEEDB8C67948}" srcOrd="0" destOrd="1" presId="urn:microsoft.com/office/officeart/2005/8/layout/vList2"/>
    <dgm:cxn modelId="{5ABA0348-8EB1-4D5F-A486-5BC960B488A9}" type="presOf" srcId="{B2C447BD-B73C-4CB2-BC61-624FCCBF0DCA}" destId="{B173E44C-F7D5-4532-BBFF-AEE94CB99EC4}" srcOrd="0" destOrd="3" presId="urn:microsoft.com/office/officeart/2005/8/layout/vList2"/>
    <dgm:cxn modelId="{19D49C4A-0121-42DD-A856-04535CE3D456}" type="presOf" srcId="{0F969F4E-464C-4644-93D0-7F6884ACF91C}" destId="{39A7E0DB-EF74-4312-A9CE-D36073DE53C2}" srcOrd="0" destOrd="0" presId="urn:microsoft.com/office/officeart/2005/8/layout/vList2"/>
    <dgm:cxn modelId="{FFD72A6F-374C-41D2-A371-01B12F709113}" srcId="{1A550E7C-F821-4A2A-AD25-C9F32BBD4CD2}" destId="{8C32D23D-F84D-4EB2-9B25-3C5EAEB30C9C}" srcOrd="2" destOrd="0" parTransId="{8DDD44EF-D2C8-4A8B-8BC4-7587B400FB9D}" sibTransId="{66D98F60-517D-48D2-992E-24E564A1A62E}"/>
    <dgm:cxn modelId="{6469387E-B8FB-4959-A9AF-6D36CDB062B7}" srcId="{1A550E7C-F821-4A2A-AD25-C9F32BBD4CD2}" destId="{B2C447BD-B73C-4CB2-BC61-624FCCBF0DCA}" srcOrd="3" destOrd="0" parTransId="{DA34F4BC-F4A6-4353-B07B-281C04558CBB}" sibTransId="{B656A92C-34BC-4244-8F62-66D4F8F44951}"/>
    <dgm:cxn modelId="{55F35884-0BB0-4FA4-B51B-F2F57376469B}" srcId="{E5006112-499C-45A3-91E8-2F00B4C13F40}" destId="{F389B014-3050-4C26-B36F-FB19D7088BEA}" srcOrd="1" destOrd="0" parTransId="{C9FCD1D3-E619-4EF5-94EB-541794201870}" sibTransId="{278865DC-78B5-4AE9-9198-349B371435D1}"/>
    <dgm:cxn modelId="{7F4F6D88-69A8-4012-8EFD-8F73C97EFE49}" type="presOf" srcId="{8C32D23D-F84D-4EB2-9B25-3C5EAEB30C9C}" destId="{B173E44C-F7D5-4532-BBFF-AEE94CB99EC4}" srcOrd="0" destOrd="2" presId="urn:microsoft.com/office/officeart/2005/8/layout/vList2"/>
    <dgm:cxn modelId="{29370F90-8E98-4BAF-AAAE-4CF9FBF9E9F5}" srcId="{BE056BC9-C693-48B4-B468-61356129200F}" destId="{0F969F4E-464C-4644-93D0-7F6884ACF91C}" srcOrd="2" destOrd="0" parTransId="{1C84F4DF-8708-445B-9C80-E037EA3995E1}" sibTransId="{8511545A-4B21-416A-84F2-F30A4C6D9A49}"/>
    <dgm:cxn modelId="{3FBC5193-64C7-4634-B80C-C91A6D3A99F0}" type="presOf" srcId="{1A550E7C-F821-4A2A-AD25-C9F32BBD4CD2}" destId="{D25749F2-972B-4F85-8E36-65B6445A3342}" srcOrd="0" destOrd="0" presId="urn:microsoft.com/office/officeart/2005/8/layout/vList2"/>
    <dgm:cxn modelId="{9F0C7D96-BB04-4572-9D72-AC83CA811903}" srcId="{0F969F4E-464C-4644-93D0-7F6884ACF91C}" destId="{EFE835BA-1040-4325-ADCF-A84709EAA4CC}" srcOrd="1" destOrd="0" parTransId="{61F56574-BC25-4491-8513-EB38DD049830}" sibTransId="{8A114380-B2CE-4244-8EB2-BEC0AA76A347}"/>
    <dgm:cxn modelId="{6C3560A0-49B7-463D-AF0F-9DE63E91AD36}" type="presOf" srcId="{BE056BC9-C693-48B4-B468-61356129200F}" destId="{A84B1AAB-4FCF-4E88-80FA-8F28F12F2CAC}" srcOrd="0" destOrd="0" presId="urn:microsoft.com/office/officeart/2005/8/layout/vList2"/>
    <dgm:cxn modelId="{B6441ABE-916B-4785-B639-8F646E954F98}" srcId="{E5006112-499C-45A3-91E8-2F00B4C13F40}" destId="{3F14EC57-5DDF-4ADF-9999-3D162E755E09}" srcOrd="0" destOrd="0" parTransId="{EF71FDE5-6FB7-438F-8577-170664C50D09}" sibTransId="{3533F9E7-78CA-49E6-892D-674ABD829209}"/>
    <dgm:cxn modelId="{336EE3C3-8E79-403D-AD14-8646E6685A3D}" srcId="{0F969F4E-464C-4644-93D0-7F6884ACF91C}" destId="{7175CE9E-DA80-4AA0-90F1-A9BA36B7B2B2}" srcOrd="0" destOrd="0" parTransId="{1CAD3C2D-9F50-4E71-80AB-31AA86E5EEE2}" sibTransId="{02EEB155-FCAD-46C1-9419-89BAB27ACA59}"/>
    <dgm:cxn modelId="{C1E40FCC-5FDC-4D8B-B85C-3F550EF491AB}" srcId="{1A550E7C-F821-4A2A-AD25-C9F32BBD4CD2}" destId="{EE1BB61C-7BCF-47F1-80F1-D0B1863EFD59}" srcOrd="1" destOrd="0" parTransId="{04D7FDC2-926C-4940-A1A3-D5E5BC99C99B}" sibTransId="{B68A6DD0-A0D0-4EDA-AFF6-D504B936B474}"/>
    <dgm:cxn modelId="{F58635EB-A675-4C01-BC7C-ADBEDA727AA5}" type="presOf" srcId="{E5006112-499C-45A3-91E8-2F00B4C13F40}" destId="{0CB4A01D-DD04-4D39-8EBB-7796D4B4B1CD}" srcOrd="0" destOrd="0" presId="urn:microsoft.com/office/officeart/2005/8/layout/vList2"/>
    <dgm:cxn modelId="{693BB6F8-5112-41FB-B543-EA7A12E856F7}" srcId="{BE056BC9-C693-48B4-B468-61356129200F}" destId="{E5006112-499C-45A3-91E8-2F00B4C13F40}" srcOrd="0" destOrd="0" parTransId="{C2982FBE-97CE-4F85-8D84-CF0AC355C6EB}" sibTransId="{62B98072-18A5-455C-AA8B-07310D6E246D}"/>
    <dgm:cxn modelId="{BC130030-62BF-4EBB-A03C-D9BF2A4CB037}" type="presParOf" srcId="{A84B1AAB-4FCF-4E88-80FA-8F28F12F2CAC}" destId="{0CB4A01D-DD04-4D39-8EBB-7796D4B4B1CD}" srcOrd="0" destOrd="0" presId="urn:microsoft.com/office/officeart/2005/8/layout/vList2"/>
    <dgm:cxn modelId="{70B80C59-204F-44FE-A08B-2EF5BF6C70AF}" type="presParOf" srcId="{A84B1AAB-4FCF-4E88-80FA-8F28F12F2CAC}" destId="{6F1848C4-6E50-4F1D-8465-EEEDB8C67948}" srcOrd="1" destOrd="0" presId="urn:microsoft.com/office/officeart/2005/8/layout/vList2"/>
    <dgm:cxn modelId="{FB0502A3-E524-41E9-9059-23F816E2949A}" type="presParOf" srcId="{A84B1AAB-4FCF-4E88-80FA-8F28F12F2CAC}" destId="{D25749F2-972B-4F85-8E36-65B6445A3342}" srcOrd="2" destOrd="0" presId="urn:microsoft.com/office/officeart/2005/8/layout/vList2"/>
    <dgm:cxn modelId="{C5EF76DF-4229-4AA2-8B11-609ACB236DE5}" type="presParOf" srcId="{A84B1AAB-4FCF-4E88-80FA-8F28F12F2CAC}" destId="{B173E44C-F7D5-4532-BBFF-AEE94CB99EC4}" srcOrd="3" destOrd="0" presId="urn:microsoft.com/office/officeart/2005/8/layout/vList2"/>
    <dgm:cxn modelId="{56930E11-8790-47C7-857D-8B580BD7351F}" type="presParOf" srcId="{A84B1AAB-4FCF-4E88-80FA-8F28F12F2CAC}" destId="{39A7E0DB-EF74-4312-A9CE-D36073DE53C2}" srcOrd="4" destOrd="0" presId="urn:microsoft.com/office/officeart/2005/8/layout/vList2"/>
    <dgm:cxn modelId="{D6FD4901-3C4E-46C4-BFDC-A8A49ABD1488}" type="presParOf" srcId="{A84B1AAB-4FCF-4E88-80FA-8F28F12F2CAC}" destId="{1FCFFA02-92B2-459B-9694-05EE0D5858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F0D19-0B8C-4F09-9388-B683668CB3D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692A688-635B-4732-A0FE-D0F2EB8801FE}">
      <dgm:prSet phldrT="[Text]" phldr="0"/>
      <dgm:spPr/>
      <dgm:t>
        <a:bodyPr/>
        <a:lstStyle/>
        <a:p>
          <a:r>
            <a:rPr lang="en-US" dirty="0"/>
            <a:t>Materials</a:t>
          </a:r>
        </a:p>
      </dgm:t>
    </dgm:pt>
    <dgm:pt modelId="{1DD6D24E-E6BA-4D6E-9A38-2DEBAF58FF7C}" type="parTrans" cxnId="{75083D6C-D86C-4742-B986-80E56B70C338}">
      <dgm:prSet/>
      <dgm:spPr/>
      <dgm:t>
        <a:bodyPr/>
        <a:lstStyle/>
        <a:p>
          <a:endParaRPr lang="en-US"/>
        </a:p>
      </dgm:t>
    </dgm:pt>
    <dgm:pt modelId="{CC8D909C-E6B5-4065-B5B4-68BF108E1DA7}" type="sibTrans" cxnId="{75083D6C-D86C-4742-B986-80E56B70C338}">
      <dgm:prSet/>
      <dgm:spPr/>
      <dgm:t>
        <a:bodyPr/>
        <a:lstStyle/>
        <a:p>
          <a:endParaRPr lang="en-US"/>
        </a:p>
      </dgm:t>
    </dgm:pt>
    <dgm:pt modelId="{93C17973-CBAC-4BFE-A84D-D308CB4C51BC}">
      <dgm:prSet phldrT="[Text]" phldr="0"/>
      <dgm:spPr/>
      <dgm:t>
        <a:bodyPr/>
        <a:lstStyle/>
        <a:p>
          <a:r>
            <a:rPr lang="en-US" dirty="0"/>
            <a:t>Meetings</a:t>
          </a:r>
        </a:p>
      </dgm:t>
    </dgm:pt>
    <dgm:pt modelId="{373FB2D5-1BDA-4A7F-8642-11B0CC4442D8}" type="parTrans" cxnId="{E8415D32-1D7C-4190-B74E-61E27645F227}">
      <dgm:prSet/>
      <dgm:spPr/>
      <dgm:t>
        <a:bodyPr/>
        <a:lstStyle/>
        <a:p>
          <a:endParaRPr lang="en-US"/>
        </a:p>
      </dgm:t>
    </dgm:pt>
    <dgm:pt modelId="{8150F6B5-E550-4810-BCCC-93744FD0C81C}" type="sibTrans" cxnId="{E8415D32-1D7C-4190-B74E-61E27645F227}">
      <dgm:prSet/>
      <dgm:spPr/>
      <dgm:t>
        <a:bodyPr/>
        <a:lstStyle/>
        <a:p>
          <a:endParaRPr lang="en-US"/>
        </a:p>
      </dgm:t>
    </dgm:pt>
    <dgm:pt modelId="{D5AEDD82-A674-40C2-A583-B08FF1FEE40E}">
      <dgm:prSet phldrT="[Text]" phldr="0"/>
      <dgm:spPr/>
      <dgm:t>
        <a:bodyPr/>
        <a:lstStyle/>
        <a:p>
          <a:r>
            <a:rPr lang="en-US" dirty="0"/>
            <a:t>Urgent vs Educational</a:t>
          </a:r>
        </a:p>
      </dgm:t>
    </dgm:pt>
    <dgm:pt modelId="{3C6C3641-760F-483E-848A-16DEE2EABC96}" type="parTrans" cxnId="{939AEE9C-A630-4080-B175-9A223A379D26}">
      <dgm:prSet/>
      <dgm:spPr/>
      <dgm:t>
        <a:bodyPr/>
        <a:lstStyle/>
        <a:p>
          <a:endParaRPr lang="en-US"/>
        </a:p>
      </dgm:t>
    </dgm:pt>
    <dgm:pt modelId="{0B01AA96-6A29-427F-A3E9-666C9E4D4DE5}" type="sibTrans" cxnId="{939AEE9C-A630-4080-B175-9A223A379D26}">
      <dgm:prSet/>
      <dgm:spPr/>
      <dgm:t>
        <a:bodyPr/>
        <a:lstStyle/>
        <a:p>
          <a:endParaRPr lang="en-US"/>
        </a:p>
      </dgm:t>
    </dgm:pt>
    <dgm:pt modelId="{21C9D394-69A4-4CB6-A95D-9C6A875D650E}" type="pres">
      <dgm:prSet presAssocID="{D14F0D19-0B8C-4F09-9388-B683668CB3D1}" presName="Name0" presStyleCnt="0">
        <dgm:presLayoutVars>
          <dgm:chMax/>
          <dgm:chPref/>
          <dgm:dir/>
        </dgm:presLayoutVars>
      </dgm:prSet>
      <dgm:spPr/>
    </dgm:pt>
    <dgm:pt modelId="{4D510B9B-1AF9-4FC3-A1D0-F086B57E7EAC}" type="pres">
      <dgm:prSet presAssocID="{9692A688-635B-4732-A0FE-D0F2EB8801FE}" presName="composite" presStyleCnt="0">
        <dgm:presLayoutVars>
          <dgm:chMax val="1"/>
          <dgm:chPref val="1"/>
        </dgm:presLayoutVars>
      </dgm:prSet>
      <dgm:spPr/>
    </dgm:pt>
    <dgm:pt modelId="{50ECBC4F-B541-4B0B-A596-E82095AD510C}" type="pres">
      <dgm:prSet presAssocID="{9692A688-635B-4732-A0FE-D0F2EB8801FE}" presName="Accent" presStyleLbl="trAlignAcc1" presStyleIdx="0" presStyleCnt="3">
        <dgm:presLayoutVars>
          <dgm:chMax val="0"/>
          <dgm:chPref val="0"/>
        </dgm:presLayoutVars>
      </dgm:prSet>
      <dgm:spPr/>
    </dgm:pt>
    <dgm:pt modelId="{94C1F2D7-7060-4639-BD7F-F21DEF831C1F}" type="pres">
      <dgm:prSet presAssocID="{9692A688-635B-4732-A0FE-D0F2EB8801F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Books outline"/>
        </a:ext>
      </dgm:extLst>
    </dgm:pt>
    <dgm:pt modelId="{5D3D791B-CA88-448F-9269-78BD4092A005}" type="pres">
      <dgm:prSet presAssocID="{9692A688-635B-4732-A0FE-D0F2EB8801FE}" presName="ChildComposite" presStyleCnt="0"/>
      <dgm:spPr/>
    </dgm:pt>
    <dgm:pt modelId="{8BD5F1DE-0CF2-4E9D-83F9-E134B56F68CA}" type="pres">
      <dgm:prSet presAssocID="{9692A688-635B-4732-A0FE-D0F2EB8801F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5D36AAD-EFFE-44E5-9D63-FC5B7D8AF209}" type="pres">
      <dgm:prSet presAssocID="{9692A688-635B-4732-A0FE-D0F2EB8801F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21EFFF2B-9EB6-41B6-B243-4432B938EA71}" type="pres">
      <dgm:prSet presAssocID="{CC8D909C-E6B5-4065-B5B4-68BF108E1DA7}" presName="sibTrans" presStyleCnt="0"/>
      <dgm:spPr/>
    </dgm:pt>
    <dgm:pt modelId="{6D2CA7CB-66F8-47EC-AA68-2FAC816BA9D4}" type="pres">
      <dgm:prSet presAssocID="{93C17973-CBAC-4BFE-A84D-D308CB4C51BC}" presName="composite" presStyleCnt="0">
        <dgm:presLayoutVars>
          <dgm:chMax val="1"/>
          <dgm:chPref val="1"/>
        </dgm:presLayoutVars>
      </dgm:prSet>
      <dgm:spPr/>
    </dgm:pt>
    <dgm:pt modelId="{66B66597-F525-42E2-835A-514FBFDEE52F}" type="pres">
      <dgm:prSet presAssocID="{93C17973-CBAC-4BFE-A84D-D308CB4C51BC}" presName="Accent" presStyleLbl="trAlignAcc1" presStyleIdx="1" presStyleCnt="3">
        <dgm:presLayoutVars>
          <dgm:chMax val="0"/>
          <dgm:chPref val="0"/>
        </dgm:presLayoutVars>
      </dgm:prSet>
      <dgm:spPr>
        <a:solidFill>
          <a:schemeClr val="tx1">
            <a:alpha val="40000"/>
          </a:schemeClr>
        </a:solidFill>
      </dgm:spPr>
    </dgm:pt>
    <dgm:pt modelId="{EA648F75-20B1-4817-A1DC-A27FE55E4118}" type="pres">
      <dgm:prSet presAssocID="{93C17973-CBAC-4BFE-A84D-D308CB4C51B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14131AEB-20D4-4EC0-AACD-F8CF3EEB2EBA}" type="pres">
      <dgm:prSet presAssocID="{93C17973-CBAC-4BFE-A84D-D308CB4C51BC}" presName="ChildComposite" presStyleCnt="0"/>
      <dgm:spPr/>
    </dgm:pt>
    <dgm:pt modelId="{BC89D4A6-2A09-4A71-B7B8-4D95479E4188}" type="pres">
      <dgm:prSet presAssocID="{93C17973-CBAC-4BFE-A84D-D308CB4C51B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6036F4F-5778-4B2A-9FA4-A4E05406E7A3}" type="pres">
      <dgm:prSet presAssocID="{93C17973-CBAC-4BFE-A84D-D308CB4C51B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5001D99B-2FBF-42CE-ACF4-9C9A00F9DCDD}" type="pres">
      <dgm:prSet presAssocID="{8150F6B5-E550-4810-BCCC-93744FD0C81C}" presName="sibTrans" presStyleCnt="0"/>
      <dgm:spPr/>
    </dgm:pt>
    <dgm:pt modelId="{361FE4B9-7070-4BA9-9E9B-589640812322}" type="pres">
      <dgm:prSet presAssocID="{D5AEDD82-A674-40C2-A583-B08FF1FEE40E}" presName="composite" presStyleCnt="0">
        <dgm:presLayoutVars>
          <dgm:chMax val="1"/>
          <dgm:chPref val="1"/>
        </dgm:presLayoutVars>
      </dgm:prSet>
      <dgm:spPr/>
    </dgm:pt>
    <dgm:pt modelId="{548DEC22-E18D-47F9-95B8-C90CEF5146F2}" type="pres">
      <dgm:prSet presAssocID="{D5AEDD82-A674-40C2-A583-B08FF1FEE40E}" presName="Accent" presStyleLbl="trAlignAcc1" presStyleIdx="2" presStyleCnt="3">
        <dgm:presLayoutVars>
          <dgm:chMax val="0"/>
          <dgm:chPref val="0"/>
        </dgm:presLayoutVars>
      </dgm:prSet>
      <dgm:spPr/>
    </dgm:pt>
    <dgm:pt modelId="{3CE58469-B712-4A09-BD4A-9633E7F7242D}" type="pres">
      <dgm:prSet presAssocID="{D5AEDD82-A674-40C2-A583-B08FF1FEE40E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outline"/>
        </a:ext>
      </dgm:extLst>
    </dgm:pt>
    <dgm:pt modelId="{CD562AEE-C968-455A-AE04-19D87475E304}" type="pres">
      <dgm:prSet presAssocID="{D5AEDD82-A674-40C2-A583-B08FF1FEE40E}" presName="ChildComposite" presStyleCnt="0"/>
      <dgm:spPr/>
    </dgm:pt>
    <dgm:pt modelId="{3D7E9E3B-B162-4684-8C63-474292D57A9B}" type="pres">
      <dgm:prSet presAssocID="{D5AEDD82-A674-40C2-A583-B08FF1FEE40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9E01BD-558A-467B-BA0C-69434D05021D}" type="pres">
      <dgm:prSet presAssocID="{D5AEDD82-A674-40C2-A583-B08FF1FEE40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B15F5317-3081-44C8-91D8-A2F17FB20AE0}" type="presOf" srcId="{D14F0D19-0B8C-4F09-9388-B683668CB3D1}" destId="{21C9D394-69A4-4CB6-A95D-9C6A875D650E}" srcOrd="0" destOrd="0" presId="urn:microsoft.com/office/officeart/2008/layout/CaptionedPictures"/>
    <dgm:cxn modelId="{906B5020-B2F5-4FB7-A014-5FE1D7A1588A}" type="presOf" srcId="{9692A688-635B-4732-A0FE-D0F2EB8801FE}" destId="{55D36AAD-EFFE-44E5-9D63-FC5B7D8AF209}" srcOrd="0" destOrd="0" presId="urn:microsoft.com/office/officeart/2008/layout/CaptionedPictures"/>
    <dgm:cxn modelId="{E8415D32-1D7C-4190-B74E-61E27645F227}" srcId="{D14F0D19-0B8C-4F09-9388-B683668CB3D1}" destId="{93C17973-CBAC-4BFE-A84D-D308CB4C51BC}" srcOrd="1" destOrd="0" parTransId="{373FB2D5-1BDA-4A7F-8642-11B0CC4442D8}" sibTransId="{8150F6B5-E550-4810-BCCC-93744FD0C81C}"/>
    <dgm:cxn modelId="{75083D6C-D86C-4742-B986-80E56B70C338}" srcId="{D14F0D19-0B8C-4F09-9388-B683668CB3D1}" destId="{9692A688-635B-4732-A0FE-D0F2EB8801FE}" srcOrd="0" destOrd="0" parTransId="{1DD6D24E-E6BA-4D6E-9A38-2DEBAF58FF7C}" sibTransId="{CC8D909C-E6B5-4065-B5B4-68BF108E1DA7}"/>
    <dgm:cxn modelId="{A13AB98A-B4A7-43AB-9DE3-A40E64631DBE}" type="presOf" srcId="{93C17973-CBAC-4BFE-A84D-D308CB4C51BC}" destId="{86036F4F-5778-4B2A-9FA4-A4E05406E7A3}" srcOrd="0" destOrd="0" presId="urn:microsoft.com/office/officeart/2008/layout/CaptionedPictures"/>
    <dgm:cxn modelId="{939AEE9C-A630-4080-B175-9A223A379D26}" srcId="{D14F0D19-0B8C-4F09-9388-B683668CB3D1}" destId="{D5AEDD82-A674-40C2-A583-B08FF1FEE40E}" srcOrd="2" destOrd="0" parTransId="{3C6C3641-760F-483E-848A-16DEE2EABC96}" sibTransId="{0B01AA96-6A29-427F-A3E9-666C9E4D4DE5}"/>
    <dgm:cxn modelId="{82FD01F0-EB39-41DE-9933-70E5097E78F5}" type="presOf" srcId="{D5AEDD82-A674-40C2-A583-B08FF1FEE40E}" destId="{E29E01BD-558A-467B-BA0C-69434D05021D}" srcOrd="0" destOrd="0" presId="urn:microsoft.com/office/officeart/2008/layout/CaptionedPictures"/>
    <dgm:cxn modelId="{7EE5003D-8AAC-4CEE-BDAE-BC69D2387FAE}" type="presParOf" srcId="{21C9D394-69A4-4CB6-A95D-9C6A875D650E}" destId="{4D510B9B-1AF9-4FC3-A1D0-F086B57E7EAC}" srcOrd="0" destOrd="0" presId="urn:microsoft.com/office/officeart/2008/layout/CaptionedPictures"/>
    <dgm:cxn modelId="{1B2246B9-D67F-42AF-8DA4-569DF55167C9}" type="presParOf" srcId="{4D510B9B-1AF9-4FC3-A1D0-F086B57E7EAC}" destId="{50ECBC4F-B541-4B0B-A596-E82095AD510C}" srcOrd="0" destOrd="0" presId="urn:microsoft.com/office/officeart/2008/layout/CaptionedPictures"/>
    <dgm:cxn modelId="{1E9F3076-51CF-466E-9BB1-7A221304039A}" type="presParOf" srcId="{4D510B9B-1AF9-4FC3-A1D0-F086B57E7EAC}" destId="{94C1F2D7-7060-4639-BD7F-F21DEF831C1F}" srcOrd="1" destOrd="0" presId="urn:microsoft.com/office/officeart/2008/layout/CaptionedPictures"/>
    <dgm:cxn modelId="{CBF02D3F-4285-412B-9CEB-648688D1FF5C}" type="presParOf" srcId="{4D510B9B-1AF9-4FC3-A1D0-F086B57E7EAC}" destId="{5D3D791B-CA88-448F-9269-78BD4092A005}" srcOrd="2" destOrd="0" presId="urn:microsoft.com/office/officeart/2008/layout/CaptionedPictures"/>
    <dgm:cxn modelId="{2E51D5D0-DECE-429A-8332-F8C66EE25C6E}" type="presParOf" srcId="{5D3D791B-CA88-448F-9269-78BD4092A005}" destId="{8BD5F1DE-0CF2-4E9D-83F9-E134B56F68CA}" srcOrd="0" destOrd="0" presId="urn:microsoft.com/office/officeart/2008/layout/CaptionedPictures"/>
    <dgm:cxn modelId="{CC57F4BC-938E-465C-9261-FF11D9B85FBB}" type="presParOf" srcId="{5D3D791B-CA88-448F-9269-78BD4092A005}" destId="{55D36AAD-EFFE-44E5-9D63-FC5B7D8AF209}" srcOrd="1" destOrd="0" presId="urn:microsoft.com/office/officeart/2008/layout/CaptionedPictures"/>
    <dgm:cxn modelId="{1B303C29-828C-43EB-AABD-FC305B2A13CF}" type="presParOf" srcId="{21C9D394-69A4-4CB6-A95D-9C6A875D650E}" destId="{21EFFF2B-9EB6-41B6-B243-4432B938EA71}" srcOrd="1" destOrd="0" presId="urn:microsoft.com/office/officeart/2008/layout/CaptionedPictures"/>
    <dgm:cxn modelId="{87C5E7B1-15F7-44B3-9523-50A2C7918240}" type="presParOf" srcId="{21C9D394-69A4-4CB6-A95D-9C6A875D650E}" destId="{6D2CA7CB-66F8-47EC-AA68-2FAC816BA9D4}" srcOrd="2" destOrd="0" presId="urn:microsoft.com/office/officeart/2008/layout/CaptionedPictures"/>
    <dgm:cxn modelId="{CBFA4677-1F3A-4972-A330-E8A8693AAE8F}" type="presParOf" srcId="{6D2CA7CB-66F8-47EC-AA68-2FAC816BA9D4}" destId="{66B66597-F525-42E2-835A-514FBFDEE52F}" srcOrd="0" destOrd="0" presId="urn:microsoft.com/office/officeart/2008/layout/CaptionedPictures"/>
    <dgm:cxn modelId="{216218D4-808F-47C9-8FF4-3507E435CDFE}" type="presParOf" srcId="{6D2CA7CB-66F8-47EC-AA68-2FAC816BA9D4}" destId="{EA648F75-20B1-4817-A1DC-A27FE55E4118}" srcOrd="1" destOrd="0" presId="urn:microsoft.com/office/officeart/2008/layout/CaptionedPictures"/>
    <dgm:cxn modelId="{41CBAD12-7AA0-4BE1-B850-DF75570CB14C}" type="presParOf" srcId="{6D2CA7CB-66F8-47EC-AA68-2FAC816BA9D4}" destId="{14131AEB-20D4-4EC0-AACD-F8CF3EEB2EBA}" srcOrd="2" destOrd="0" presId="urn:microsoft.com/office/officeart/2008/layout/CaptionedPictures"/>
    <dgm:cxn modelId="{AA7F49B6-1A90-4971-AC89-F75D2CA26E88}" type="presParOf" srcId="{14131AEB-20D4-4EC0-AACD-F8CF3EEB2EBA}" destId="{BC89D4A6-2A09-4A71-B7B8-4D95479E4188}" srcOrd="0" destOrd="0" presId="urn:microsoft.com/office/officeart/2008/layout/CaptionedPictures"/>
    <dgm:cxn modelId="{81EE604B-7DD3-44B0-857E-256F790B5A47}" type="presParOf" srcId="{14131AEB-20D4-4EC0-AACD-F8CF3EEB2EBA}" destId="{86036F4F-5778-4B2A-9FA4-A4E05406E7A3}" srcOrd="1" destOrd="0" presId="urn:microsoft.com/office/officeart/2008/layout/CaptionedPictures"/>
    <dgm:cxn modelId="{4769839F-43F5-42C8-BF68-1CB48A06F72A}" type="presParOf" srcId="{21C9D394-69A4-4CB6-A95D-9C6A875D650E}" destId="{5001D99B-2FBF-42CE-ACF4-9C9A00F9DCDD}" srcOrd="3" destOrd="0" presId="urn:microsoft.com/office/officeart/2008/layout/CaptionedPictures"/>
    <dgm:cxn modelId="{F1C519BB-2180-46E7-B2D1-6A7E73B1D080}" type="presParOf" srcId="{21C9D394-69A4-4CB6-A95D-9C6A875D650E}" destId="{361FE4B9-7070-4BA9-9E9B-589640812322}" srcOrd="4" destOrd="0" presId="urn:microsoft.com/office/officeart/2008/layout/CaptionedPictures"/>
    <dgm:cxn modelId="{1D8C5B77-6499-41CC-8B40-3BBE6F991C82}" type="presParOf" srcId="{361FE4B9-7070-4BA9-9E9B-589640812322}" destId="{548DEC22-E18D-47F9-95B8-C90CEF5146F2}" srcOrd="0" destOrd="0" presId="urn:microsoft.com/office/officeart/2008/layout/CaptionedPictures"/>
    <dgm:cxn modelId="{AB2142BC-2876-4A62-A02D-81CFC878A729}" type="presParOf" srcId="{361FE4B9-7070-4BA9-9E9B-589640812322}" destId="{3CE58469-B712-4A09-BD4A-9633E7F7242D}" srcOrd="1" destOrd="0" presId="urn:microsoft.com/office/officeart/2008/layout/CaptionedPictures"/>
    <dgm:cxn modelId="{00A74E2C-5F25-4BCF-890E-97C09326F792}" type="presParOf" srcId="{361FE4B9-7070-4BA9-9E9B-589640812322}" destId="{CD562AEE-C968-455A-AE04-19D87475E304}" srcOrd="2" destOrd="0" presId="urn:microsoft.com/office/officeart/2008/layout/CaptionedPictures"/>
    <dgm:cxn modelId="{843E1FB3-68C7-4BBF-A973-F0C2C81588D3}" type="presParOf" srcId="{CD562AEE-C968-455A-AE04-19D87475E304}" destId="{3D7E9E3B-B162-4684-8C63-474292D57A9B}" srcOrd="0" destOrd="0" presId="urn:microsoft.com/office/officeart/2008/layout/CaptionedPictures"/>
    <dgm:cxn modelId="{6BFCA7E4-F46C-457F-BA8F-8775A7639F2C}" type="presParOf" srcId="{CD562AEE-C968-455A-AE04-19D87475E304}" destId="{E29E01BD-558A-467B-BA0C-69434D05021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B86662-1368-4BD8-84B6-7011F6F188CA}" type="doc">
      <dgm:prSet loTypeId="urn:microsoft.com/office/officeart/2005/8/layout/default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AAC909A-83F5-488D-9748-55A0F6824DAC}">
      <dgm:prSet phldrT="[Text]" phldr="0"/>
      <dgm:spPr/>
      <dgm:t>
        <a:bodyPr/>
        <a:lstStyle/>
        <a:p>
          <a:r>
            <a:rPr lang="en-US" dirty="0"/>
            <a:t>“How does this president think?”</a:t>
          </a:r>
        </a:p>
      </dgm:t>
    </dgm:pt>
    <dgm:pt modelId="{08D0328F-F223-4F70-B804-C4757F2E7D5B}" type="parTrans" cxnId="{A582FC2F-1765-4315-AB2A-609FA2E2C312}">
      <dgm:prSet/>
      <dgm:spPr/>
      <dgm:t>
        <a:bodyPr/>
        <a:lstStyle/>
        <a:p>
          <a:endParaRPr lang="en-US"/>
        </a:p>
      </dgm:t>
    </dgm:pt>
    <dgm:pt modelId="{C24CC683-66C3-499B-A286-3AECD3ADDC58}" type="sibTrans" cxnId="{A582FC2F-1765-4315-AB2A-609FA2E2C312}">
      <dgm:prSet/>
      <dgm:spPr/>
      <dgm:t>
        <a:bodyPr/>
        <a:lstStyle/>
        <a:p>
          <a:endParaRPr lang="en-US"/>
        </a:p>
      </dgm:t>
    </dgm:pt>
    <dgm:pt modelId="{78F132CE-B443-4DAE-9161-A0F03E60BF9A}">
      <dgm:prSet/>
      <dgm:spPr/>
      <dgm:t>
        <a:bodyPr/>
        <a:lstStyle/>
        <a:p>
          <a:r>
            <a:rPr lang="en-US" dirty="0"/>
            <a:t>“What does this president value?”</a:t>
          </a:r>
        </a:p>
      </dgm:t>
    </dgm:pt>
    <dgm:pt modelId="{159A318A-A27F-4409-AF13-ABDDF08AE1B3}" type="parTrans" cxnId="{293455CE-DF9B-4A6A-9C5B-0C66FC8062AD}">
      <dgm:prSet/>
      <dgm:spPr/>
      <dgm:t>
        <a:bodyPr/>
        <a:lstStyle/>
        <a:p>
          <a:endParaRPr lang="en-US"/>
        </a:p>
      </dgm:t>
    </dgm:pt>
    <dgm:pt modelId="{95474BD2-0897-4C5E-8997-518FCEFB25C4}" type="sibTrans" cxnId="{293455CE-DF9B-4A6A-9C5B-0C66FC8062AD}">
      <dgm:prSet/>
      <dgm:spPr/>
      <dgm:t>
        <a:bodyPr/>
        <a:lstStyle/>
        <a:p>
          <a:endParaRPr lang="en-US"/>
        </a:p>
      </dgm:t>
    </dgm:pt>
    <dgm:pt modelId="{581994A2-3FA2-4B85-9F8A-98CA87430B73}">
      <dgm:prSet/>
      <dgm:spPr/>
      <dgm:t>
        <a:bodyPr/>
        <a:lstStyle/>
        <a:p>
          <a:r>
            <a:rPr lang="en-US" dirty="0"/>
            <a:t>“What annoys this president?”</a:t>
          </a:r>
        </a:p>
      </dgm:t>
    </dgm:pt>
    <dgm:pt modelId="{44BEA9F6-723C-4810-B8BC-1B2CBCF4B186}" type="parTrans" cxnId="{3EED0CFB-73FA-47E2-8159-622B109A530F}">
      <dgm:prSet/>
      <dgm:spPr/>
      <dgm:t>
        <a:bodyPr/>
        <a:lstStyle/>
        <a:p>
          <a:endParaRPr lang="en-US"/>
        </a:p>
      </dgm:t>
    </dgm:pt>
    <dgm:pt modelId="{A5D6E222-6706-4ECB-9227-5A318C505A09}" type="sibTrans" cxnId="{3EED0CFB-73FA-47E2-8159-622B109A530F}">
      <dgm:prSet/>
      <dgm:spPr/>
      <dgm:t>
        <a:bodyPr/>
        <a:lstStyle/>
        <a:p>
          <a:endParaRPr lang="en-US"/>
        </a:p>
      </dgm:t>
    </dgm:pt>
    <dgm:pt modelId="{10C48B8F-228B-4328-92C2-28F1A67B657C}">
      <dgm:prSet/>
      <dgm:spPr/>
      <dgm:t>
        <a:bodyPr/>
        <a:lstStyle/>
        <a:p>
          <a:r>
            <a:rPr lang="en-US" dirty="0"/>
            <a:t>“How does this president measure success?”</a:t>
          </a:r>
        </a:p>
      </dgm:t>
    </dgm:pt>
    <dgm:pt modelId="{3A032442-A3AC-4D14-8405-AF16C6F66B72}" type="parTrans" cxnId="{70FE4CD6-EE59-4EEE-974C-1F3686A78943}">
      <dgm:prSet/>
      <dgm:spPr/>
      <dgm:t>
        <a:bodyPr/>
        <a:lstStyle/>
        <a:p>
          <a:endParaRPr lang="en-US"/>
        </a:p>
      </dgm:t>
    </dgm:pt>
    <dgm:pt modelId="{752E6038-54B4-405A-A500-A3AF0951944C}" type="sibTrans" cxnId="{70FE4CD6-EE59-4EEE-974C-1F3686A78943}">
      <dgm:prSet/>
      <dgm:spPr/>
      <dgm:t>
        <a:bodyPr/>
        <a:lstStyle/>
        <a:p>
          <a:endParaRPr lang="en-US"/>
        </a:p>
      </dgm:t>
    </dgm:pt>
    <dgm:pt modelId="{1DB517AA-91AE-47E1-9C7C-4BE61904B8AE}">
      <dgm:prSet/>
      <dgm:spPr/>
      <dgm:t>
        <a:bodyPr/>
        <a:lstStyle/>
        <a:p>
          <a:r>
            <a:rPr lang="en-US" dirty="0"/>
            <a:t>“How did you help this president succeed?”</a:t>
          </a:r>
        </a:p>
      </dgm:t>
    </dgm:pt>
    <dgm:pt modelId="{9FDE5641-50E9-40A9-8C59-4687308981A5}" type="parTrans" cxnId="{AE17FEE4-31D3-4975-B06F-9CBE5E97CEEF}">
      <dgm:prSet/>
      <dgm:spPr/>
      <dgm:t>
        <a:bodyPr/>
        <a:lstStyle/>
        <a:p>
          <a:endParaRPr lang="en-US"/>
        </a:p>
      </dgm:t>
    </dgm:pt>
    <dgm:pt modelId="{95835F7E-5071-4058-A703-7D15EA802C92}" type="sibTrans" cxnId="{AE17FEE4-31D3-4975-B06F-9CBE5E97CEEF}">
      <dgm:prSet/>
      <dgm:spPr/>
      <dgm:t>
        <a:bodyPr/>
        <a:lstStyle/>
        <a:p>
          <a:endParaRPr lang="en-US"/>
        </a:p>
      </dgm:t>
    </dgm:pt>
    <dgm:pt modelId="{462C4898-A544-42F0-8138-5E67C71C8EE4}" type="pres">
      <dgm:prSet presAssocID="{0BB86662-1368-4BD8-84B6-7011F6F188CA}" presName="diagram" presStyleCnt="0">
        <dgm:presLayoutVars>
          <dgm:dir/>
          <dgm:resizeHandles val="exact"/>
        </dgm:presLayoutVars>
      </dgm:prSet>
      <dgm:spPr/>
    </dgm:pt>
    <dgm:pt modelId="{E13EC7F9-A5A2-4756-BF3C-05E51A9FD144}" type="pres">
      <dgm:prSet presAssocID="{9AAC909A-83F5-488D-9748-55A0F6824DAC}" presName="node" presStyleLbl="node1" presStyleIdx="0" presStyleCnt="5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9A64F9F1-2752-40A6-B36B-C7CDC5CDA5D7}" type="pres">
      <dgm:prSet presAssocID="{C24CC683-66C3-499B-A286-3AECD3ADDC58}" presName="sibTrans" presStyleCnt="0"/>
      <dgm:spPr/>
    </dgm:pt>
    <dgm:pt modelId="{FDEBF245-C4AA-42EA-9122-2EAD28A4B31D}" type="pres">
      <dgm:prSet presAssocID="{78F132CE-B443-4DAE-9161-A0F03E60BF9A}" presName="node" presStyleLbl="node1" presStyleIdx="1" presStyleCnt="5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DA501574-246D-47FA-ADFC-D11836DF2A98}" type="pres">
      <dgm:prSet presAssocID="{95474BD2-0897-4C5E-8997-518FCEFB25C4}" presName="sibTrans" presStyleCnt="0"/>
      <dgm:spPr/>
    </dgm:pt>
    <dgm:pt modelId="{C9BDB228-64F4-4AB3-B7CF-EC3959192803}" type="pres">
      <dgm:prSet presAssocID="{581994A2-3FA2-4B85-9F8A-98CA87430B73}" presName="node" presStyleLbl="node1" presStyleIdx="2" presStyleCnt="5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FC4DE338-741C-4A7D-8499-7378E95608EF}" type="pres">
      <dgm:prSet presAssocID="{A5D6E222-6706-4ECB-9227-5A318C505A09}" presName="sibTrans" presStyleCnt="0"/>
      <dgm:spPr/>
    </dgm:pt>
    <dgm:pt modelId="{1C3D1CDC-3FCD-45BF-ADBA-9B87D2F18047}" type="pres">
      <dgm:prSet presAssocID="{10C48B8F-228B-4328-92C2-28F1A67B657C}" presName="node" presStyleLbl="node1" presStyleIdx="3" presStyleCnt="5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5A938C84-D0D8-48E9-B144-2E576E45ADD9}" type="pres">
      <dgm:prSet presAssocID="{752E6038-54B4-405A-A500-A3AF0951944C}" presName="sibTrans" presStyleCnt="0"/>
      <dgm:spPr/>
    </dgm:pt>
    <dgm:pt modelId="{028BF907-DC6C-4413-9704-8E27E0AC74E9}" type="pres">
      <dgm:prSet presAssocID="{1DB517AA-91AE-47E1-9C7C-4BE61904B8AE}" presName="node" presStyleLbl="node1" presStyleIdx="4" presStyleCnt="5">
        <dgm:presLayoutVars>
          <dgm:bulletEnabled val="1"/>
        </dgm:presLayoutVars>
      </dgm:prSet>
      <dgm:spPr>
        <a:prstGeom prst="wedgeEllipseCallout">
          <a:avLst/>
        </a:prstGeom>
      </dgm:spPr>
    </dgm:pt>
  </dgm:ptLst>
  <dgm:cxnLst>
    <dgm:cxn modelId="{A582FC2F-1765-4315-AB2A-609FA2E2C312}" srcId="{0BB86662-1368-4BD8-84B6-7011F6F188CA}" destId="{9AAC909A-83F5-488D-9748-55A0F6824DAC}" srcOrd="0" destOrd="0" parTransId="{08D0328F-F223-4F70-B804-C4757F2E7D5B}" sibTransId="{C24CC683-66C3-499B-A286-3AECD3ADDC58}"/>
    <dgm:cxn modelId="{38BDCB36-2B14-4669-8446-D50862C8907D}" type="presOf" srcId="{0BB86662-1368-4BD8-84B6-7011F6F188CA}" destId="{462C4898-A544-42F0-8138-5E67C71C8EE4}" srcOrd="0" destOrd="0" presId="urn:microsoft.com/office/officeart/2005/8/layout/default"/>
    <dgm:cxn modelId="{74CB5C75-8C17-4197-9562-C865E789BB46}" type="presOf" srcId="{10C48B8F-228B-4328-92C2-28F1A67B657C}" destId="{1C3D1CDC-3FCD-45BF-ADBA-9B87D2F18047}" srcOrd="0" destOrd="0" presId="urn:microsoft.com/office/officeart/2005/8/layout/default"/>
    <dgm:cxn modelId="{3CD6C98C-75B1-4804-BAF3-4B00AD724F9B}" type="presOf" srcId="{1DB517AA-91AE-47E1-9C7C-4BE61904B8AE}" destId="{028BF907-DC6C-4413-9704-8E27E0AC74E9}" srcOrd="0" destOrd="0" presId="urn:microsoft.com/office/officeart/2005/8/layout/default"/>
    <dgm:cxn modelId="{0697BF90-7FD6-4C7C-8639-D80C94FF33BC}" type="presOf" srcId="{9AAC909A-83F5-488D-9748-55A0F6824DAC}" destId="{E13EC7F9-A5A2-4756-BF3C-05E51A9FD144}" srcOrd="0" destOrd="0" presId="urn:microsoft.com/office/officeart/2005/8/layout/default"/>
    <dgm:cxn modelId="{F0F0DACC-CFD2-4FC4-9660-22843C59D9D8}" type="presOf" srcId="{78F132CE-B443-4DAE-9161-A0F03E60BF9A}" destId="{FDEBF245-C4AA-42EA-9122-2EAD28A4B31D}" srcOrd="0" destOrd="0" presId="urn:microsoft.com/office/officeart/2005/8/layout/default"/>
    <dgm:cxn modelId="{293455CE-DF9B-4A6A-9C5B-0C66FC8062AD}" srcId="{0BB86662-1368-4BD8-84B6-7011F6F188CA}" destId="{78F132CE-B443-4DAE-9161-A0F03E60BF9A}" srcOrd="1" destOrd="0" parTransId="{159A318A-A27F-4409-AF13-ABDDF08AE1B3}" sibTransId="{95474BD2-0897-4C5E-8997-518FCEFB25C4}"/>
    <dgm:cxn modelId="{70FE4CD6-EE59-4EEE-974C-1F3686A78943}" srcId="{0BB86662-1368-4BD8-84B6-7011F6F188CA}" destId="{10C48B8F-228B-4328-92C2-28F1A67B657C}" srcOrd="3" destOrd="0" parTransId="{3A032442-A3AC-4D14-8405-AF16C6F66B72}" sibTransId="{752E6038-54B4-405A-A500-A3AF0951944C}"/>
    <dgm:cxn modelId="{A0EAB4DD-5363-456A-AB67-EBB591199336}" type="presOf" srcId="{581994A2-3FA2-4B85-9F8A-98CA87430B73}" destId="{C9BDB228-64F4-4AB3-B7CF-EC3959192803}" srcOrd="0" destOrd="0" presId="urn:microsoft.com/office/officeart/2005/8/layout/default"/>
    <dgm:cxn modelId="{AE17FEE4-31D3-4975-B06F-9CBE5E97CEEF}" srcId="{0BB86662-1368-4BD8-84B6-7011F6F188CA}" destId="{1DB517AA-91AE-47E1-9C7C-4BE61904B8AE}" srcOrd="4" destOrd="0" parTransId="{9FDE5641-50E9-40A9-8C59-4687308981A5}" sibTransId="{95835F7E-5071-4058-A703-7D15EA802C92}"/>
    <dgm:cxn modelId="{3EED0CFB-73FA-47E2-8159-622B109A530F}" srcId="{0BB86662-1368-4BD8-84B6-7011F6F188CA}" destId="{581994A2-3FA2-4B85-9F8A-98CA87430B73}" srcOrd="2" destOrd="0" parTransId="{44BEA9F6-723C-4810-B8BC-1B2CBCF4B186}" sibTransId="{A5D6E222-6706-4ECB-9227-5A318C505A09}"/>
    <dgm:cxn modelId="{562B0428-5D5B-4CCA-A5E3-F1F136260358}" type="presParOf" srcId="{462C4898-A544-42F0-8138-5E67C71C8EE4}" destId="{E13EC7F9-A5A2-4756-BF3C-05E51A9FD144}" srcOrd="0" destOrd="0" presId="urn:microsoft.com/office/officeart/2005/8/layout/default"/>
    <dgm:cxn modelId="{1719D1FD-06B9-4BF4-8B17-323DB6A4BA7C}" type="presParOf" srcId="{462C4898-A544-42F0-8138-5E67C71C8EE4}" destId="{9A64F9F1-2752-40A6-B36B-C7CDC5CDA5D7}" srcOrd="1" destOrd="0" presId="urn:microsoft.com/office/officeart/2005/8/layout/default"/>
    <dgm:cxn modelId="{A1B4D4B8-1105-41B1-9B86-1D59AB6BC970}" type="presParOf" srcId="{462C4898-A544-42F0-8138-5E67C71C8EE4}" destId="{FDEBF245-C4AA-42EA-9122-2EAD28A4B31D}" srcOrd="2" destOrd="0" presId="urn:microsoft.com/office/officeart/2005/8/layout/default"/>
    <dgm:cxn modelId="{663E5DDE-2EC2-4A6F-B336-9F01FA3C7846}" type="presParOf" srcId="{462C4898-A544-42F0-8138-5E67C71C8EE4}" destId="{DA501574-246D-47FA-ADFC-D11836DF2A98}" srcOrd="3" destOrd="0" presId="urn:microsoft.com/office/officeart/2005/8/layout/default"/>
    <dgm:cxn modelId="{F3233283-38E6-4019-AFC4-5571F05A55F7}" type="presParOf" srcId="{462C4898-A544-42F0-8138-5E67C71C8EE4}" destId="{C9BDB228-64F4-4AB3-B7CF-EC3959192803}" srcOrd="4" destOrd="0" presId="urn:microsoft.com/office/officeart/2005/8/layout/default"/>
    <dgm:cxn modelId="{790664D2-1A89-41F7-8D6A-BDD8B489D9F0}" type="presParOf" srcId="{462C4898-A544-42F0-8138-5E67C71C8EE4}" destId="{FC4DE338-741C-4A7D-8499-7378E95608EF}" srcOrd="5" destOrd="0" presId="urn:microsoft.com/office/officeart/2005/8/layout/default"/>
    <dgm:cxn modelId="{2B18E971-AD69-4D23-9217-8BBFC6DB5535}" type="presParOf" srcId="{462C4898-A544-42F0-8138-5E67C71C8EE4}" destId="{1C3D1CDC-3FCD-45BF-ADBA-9B87D2F18047}" srcOrd="6" destOrd="0" presId="urn:microsoft.com/office/officeart/2005/8/layout/default"/>
    <dgm:cxn modelId="{23559DBD-E41D-403F-B32A-33CFC590C444}" type="presParOf" srcId="{462C4898-A544-42F0-8138-5E67C71C8EE4}" destId="{5A938C84-D0D8-48E9-B144-2E576E45ADD9}" srcOrd="7" destOrd="0" presId="urn:microsoft.com/office/officeart/2005/8/layout/default"/>
    <dgm:cxn modelId="{BC11135C-9F00-4C1F-B6C8-E3BC01DDF8B3}" type="presParOf" srcId="{462C4898-A544-42F0-8138-5E67C71C8EE4}" destId="{028BF907-DC6C-4413-9704-8E27E0AC74E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BA0EDE-0611-4E3E-B8CF-AC136F05940D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88A9F89-BE02-4FDC-B62B-FF1E5AED0991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Bitter" pitchFamily="2" charset="0"/>
            </a:rPr>
            <a:t>HR services provided</a:t>
          </a:r>
        </a:p>
      </dgm:t>
    </dgm:pt>
    <dgm:pt modelId="{E495D32A-2E1A-4E84-8F4F-6E21E7D337C5}" type="parTrans" cxnId="{F4BD2571-953C-481F-9368-AEBC010E3209}">
      <dgm:prSet/>
      <dgm:spPr/>
      <dgm:t>
        <a:bodyPr/>
        <a:lstStyle/>
        <a:p>
          <a:endParaRPr lang="en-US">
            <a:latin typeface="Bitter" pitchFamily="2" charset="0"/>
          </a:endParaRPr>
        </a:p>
      </dgm:t>
    </dgm:pt>
    <dgm:pt modelId="{A69735AE-004C-48B4-A808-BCD562FEC924}" type="sibTrans" cxnId="{F4BD2571-953C-481F-9368-AEBC010E3209}">
      <dgm:prSet/>
      <dgm:spPr/>
      <dgm:t>
        <a:bodyPr/>
        <a:lstStyle/>
        <a:p>
          <a:endParaRPr lang="en-US">
            <a:latin typeface="Bitter" pitchFamily="2" charset="0"/>
          </a:endParaRPr>
        </a:p>
      </dgm:t>
    </dgm:pt>
    <dgm:pt modelId="{DF6D6311-0031-4102-BC33-EB3C78D9B2DC}">
      <dgm:prSet/>
      <dgm:spPr>
        <a:ln>
          <a:noFill/>
        </a:ln>
      </dgm:spPr>
      <dgm:t>
        <a:bodyPr/>
        <a:lstStyle/>
        <a:p>
          <a:r>
            <a:rPr lang="en-US" dirty="0">
              <a:latin typeface="Bitter" pitchFamily="2" charset="0"/>
            </a:rPr>
            <a:t>HR org chart &amp; FTE</a:t>
          </a:r>
        </a:p>
      </dgm:t>
    </dgm:pt>
    <dgm:pt modelId="{962A7B76-128C-4434-ACF9-7AF019393F64}" type="parTrans" cxnId="{D66CAB0C-253A-464D-B25D-0F1741889AD8}">
      <dgm:prSet/>
      <dgm:spPr/>
      <dgm:t>
        <a:bodyPr/>
        <a:lstStyle/>
        <a:p>
          <a:endParaRPr lang="en-US">
            <a:latin typeface="Bitter" pitchFamily="2" charset="0"/>
          </a:endParaRPr>
        </a:p>
      </dgm:t>
    </dgm:pt>
    <dgm:pt modelId="{904C795B-5640-4EF7-9A37-D4A821C9F031}" type="sibTrans" cxnId="{D66CAB0C-253A-464D-B25D-0F1741889AD8}">
      <dgm:prSet/>
      <dgm:spPr/>
      <dgm:t>
        <a:bodyPr/>
        <a:lstStyle/>
        <a:p>
          <a:endParaRPr lang="en-US">
            <a:latin typeface="Bitter" pitchFamily="2" charset="0"/>
          </a:endParaRPr>
        </a:p>
      </dgm:t>
    </dgm:pt>
    <dgm:pt modelId="{291AEDC0-215A-46AF-B567-C860E22BF000}">
      <dgm:prSet/>
      <dgm:spPr>
        <a:ln>
          <a:noFill/>
        </a:ln>
      </dgm:spPr>
      <dgm:t>
        <a:bodyPr/>
        <a:lstStyle/>
        <a:p>
          <a:r>
            <a:rPr lang="en-US" dirty="0">
              <a:latin typeface="Bitter" pitchFamily="2" charset="0"/>
            </a:rPr>
            <a:t>HR website</a:t>
          </a:r>
        </a:p>
      </dgm:t>
    </dgm:pt>
    <dgm:pt modelId="{E71B4DAE-A471-4E99-907C-AB86097BD4EB}" type="parTrans" cxnId="{AA809E20-F9D0-4164-B695-01B70EDB029B}">
      <dgm:prSet/>
      <dgm:spPr/>
      <dgm:t>
        <a:bodyPr/>
        <a:lstStyle/>
        <a:p>
          <a:endParaRPr lang="en-US">
            <a:latin typeface="Bitter" pitchFamily="2" charset="0"/>
          </a:endParaRPr>
        </a:p>
      </dgm:t>
    </dgm:pt>
    <dgm:pt modelId="{2FC6F454-D131-4CAD-844C-5BBA7B62CFBD}" type="sibTrans" cxnId="{AA809E20-F9D0-4164-B695-01B70EDB029B}">
      <dgm:prSet/>
      <dgm:spPr/>
      <dgm:t>
        <a:bodyPr/>
        <a:lstStyle/>
        <a:p>
          <a:endParaRPr lang="en-US">
            <a:latin typeface="Bitter" pitchFamily="2" charset="0"/>
          </a:endParaRPr>
        </a:p>
      </dgm:t>
    </dgm:pt>
    <dgm:pt modelId="{B0461244-F241-4015-A4A8-48D942EE00BB}" type="pres">
      <dgm:prSet presAssocID="{F1BA0EDE-0611-4E3E-B8CF-AC136F05940D}" presName="linearFlow" presStyleCnt="0">
        <dgm:presLayoutVars>
          <dgm:dir/>
          <dgm:resizeHandles val="exact"/>
        </dgm:presLayoutVars>
      </dgm:prSet>
      <dgm:spPr/>
    </dgm:pt>
    <dgm:pt modelId="{243F125A-1F5A-4DDA-AFED-3F5A41CF1AB0}" type="pres">
      <dgm:prSet presAssocID="{988A9F89-BE02-4FDC-B62B-FF1E5AED0991}" presName="composite" presStyleCnt="0"/>
      <dgm:spPr/>
    </dgm:pt>
    <dgm:pt modelId="{9E882CD3-6E63-492D-88CE-83DCB8CE520E}" type="pres">
      <dgm:prSet presAssocID="{988A9F89-BE02-4FDC-B62B-FF1E5AED099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ventory with solid fill"/>
        </a:ext>
      </dgm:extLst>
    </dgm:pt>
    <dgm:pt modelId="{48C4474A-6219-4D8E-9230-02939650A1DA}" type="pres">
      <dgm:prSet presAssocID="{988A9F89-BE02-4FDC-B62B-FF1E5AED0991}" presName="txShp" presStyleLbl="node1" presStyleIdx="0" presStyleCnt="3">
        <dgm:presLayoutVars>
          <dgm:bulletEnabled val="1"/>
        </dgm:presLayoutVars>
      </dgm:prSet>
      <dgm:spPr/>
    </dgm:pt>
    <dgm:pt modelId="{611385A3-564E-43E4-8B88-BCDC0B6D2DA1}" type="pres">
      <dgm:prSet presAssocID="{A69735AE-004C-48B4-A808-BCD562FEC924}" presName="spacing" presStyleCnt="0"/>
      <dgm:spPr/>
    </dgm:pt>
    <dgm:pt modelId="{93321A42-2E89-4BC2-BF4D-97131573B0E3}" type="pres">
      <dgm:prSet presAssocID="{DF6D6311-0031-4102-BC33-EB3C78D9B2DC}" presName="composite" presStyleCnt="0"/>
      <dgm:spPr/>
    </dgm:pt>
    <dgm:pt modelId="{644A6451-9EDD-4810-9A5D-93B48571DBFF}" type="pres">
      <dgm:prSet presAssocID="{DF6D6311-0031-4102-BC33-EB3C78D9B2DC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 with solid fill"/>
        </a:ext>
      </dgm:extLst>
    </dgm:pt>
    <dgm:pt modelId="{E66D1D09-4701-4D0D-A86C-B5911B10F29A}" type="pres">
      <dgm:prSet presAssocID="{DF6D6311-0031-4102-BC33-EB3C78D9B2DC}" presName="txShp" presStyleLbl="node1" presStyleIdx="1" presStyleCnt="3">
        <dgm:presLayoutVars>
          <dgm:bulletEnabled val="1"/>
        </dgm:presLayoutVars>
      </dgm:prSet>
      <dgm:spPr/>
    </dgm:pt>
    <dgm:pt modelId="{210EED30-EC86-4DB1-8D5A-E6B52B6A9987}" type="pres">
      <dgm:prSet presAssocID="{904C795B-5640-4EF7-9A37-D4A821C9F031}" presName="spacing" presStyleCnt="0"/>
      <dgm:spPr/>
    </dgm:pt>
    <dgm:pt modelId="{1C90DB39-4544-4698-A891-AA8F1346E54A}" type="pres">
      <dgm:prSet presAssocID="{291AEDC0-215A-46AF-B567-C860E22BF000}" presName="composite" presStyleCnt="0"/>
      <dgm:spPr/>
    </dgm:pt>
    <dgm:pt modelId="{B357E5E8-9093-40E0-A488-203F9F3A464F}" type="pres">
      <dgm:prSet presAssocID="{291AEDC0-215A-46AF-B567-C860E22BF000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9179FCF-FBA8-4DEC-8902-F2A9B153BCC9}" type="pres">
      <dgm:prSet presAssocID="{291AEDC0-215A-46AF-B567-C860E22BF000}" presName="txShp" presStyleLbl="node1" presStyleIdx="2" presStyleCnt="3">
        <dgm:presLayoutVars>
          <dgm:bulletEnabled val="1"/>
        </dgm:presLayoutVars>
      </dgm:prSet>
      <dgm:spPr/>
    </dgm:pt>
  </dgm:ptLst>
  <dgm:cxnLst>
    <dgm:cxn modelId="{D66CAB0C-253A-464D-B25D-0F1741889AD8}" srcId="{F1BA0EDE-0611-4E3E-B8CF-AC136F05940D}" destId="{DF6D6311-0031-4102-BC33-EB3C78D9B2DC}" srcOrd="1" destOrd="0" parTransId="{962A7B76-128C-4434-ACF9-7AF019393F64}" sibTransId="{904C795B-5640-4EF7-9A37-D4A821C9F031}"/>
    <dgm:cxn modelId="{AA809E20-F9D0-4164-B695-01B70EDB029B}" srcId="{F1BA0EDE-0611-4E3E-B8CF-AC136F05940D}" destId="{291AEDC0-215A-46AF-B567-C860E22BF000}" srcOrd="2" destOrd="0" parTransId="{E71B4DAE-A471-4E99-907C-AB86097BD4EB}" sibTransId="{2FC6F454-D131-4CAD-844C-5BBA7B62CFBD}"/>
    <dgm:cxn modelId="{5844F23D-95DE-4F7D-B884-986AC0B4FAD0}" type="presOf" srcId="{291AEDC0-215A-46AF-B567-C860E22BF000}" destId="{E9179FCF-FBA8-4DEC-8902-F2A9B153BCC9}" srcOrd="0" destOrd="0" presId="urn:microsoft.com/office/officeart/2005/8/layout/vList3"/>
    <dgm:cxn modelId="{623C9A41-3914-4AD5-B5ED-0FAF205248AD}" type="presOf" srcId="{988A9F89-BE02-4FDC-B62B-FF1E5AED0991}" destId="{48C4474A-6219-4D8E-9230-02939650A1DA}" srcOrd="0" destOrd="0" presId="urn:microsoft.com/office/officeart/2005/8/layout/vList3"/>
    <dgm:cxn modelId="{F4BD2571-953C-481F-9368-AEBC010E3209}" srcId="{F1BA0EDE-0611-4E3E-B8CF-AC136F05940D}" destId="{988A9F89-BE02-4FDC-B62B-FF1E5AED0991}" srcOrd="0" destOrd="0" parTransId="{E495D32A-2E1A-4E84-8F4F-6E21E7D337C5}" sibTransId="{A69735AE-004C-48B4-A808-BCD562FEC924}"/>
    <dgm:cxn modelId="{8EB780CE-E084-48E8-85C1-631E8B788CF8}" type="presOf" srcId="{DF6D6311-0031-4102-BC33-EB3C78D9B2DC}" destId="{E66D1D09-4701-4D0D-A86C-B5911B10F29A}" srcOrd="0" destOrd="0" presId="urn:microsoft.com/office/officeart/2005/8/layout/vList3"/>
    <dgm:cxn modelId="{D72C2AF3-244C-4444-9A2D-C62CEBD243A8}" type="presOf" srcId="{F1BA0EDE-0611-4E3E-B8CF-AC136F05940D}" destId="{B0461244-F241-4015-A4A8-48D942EE00BB}" srcOrd="0" destOrd="0" presId="urn:microsoft.com/office/officeart/2005/8/layout/vList3"/>
    <dgm:cxn modelId="{AFE16A83-85F6-4151-8991-9310BD06E7AE}" type="presParOf" srcId="{B0461244-F241-4015-A4A8-48D942EE00BB}" destId="{243F125A-1F5A-4DDA-AFED-3F5A41CF1AB0}" srcOrd="0" destOrd="0" presId="urn:microsoft.com/office/officeart/2005/8/layout/vList3"/>
    <dgm:cxn modelId="{75CA4EAD-E41D-4AF2-BBD3-54703A23E1F2}" type="presParOf" srcId="{243F125A-1F5A-4DDA-AFED-3F5A41CF1AB0}" destId="{9E882CD3-6E63-492D-88CE-83DCB8CE520E}" srcOrd="0" destOrd="0" presId="urn:microsoft.com/office/officeart/2005/8/layout/vList3"/>
    <dgm:cxn modelId="{9FDA9829-6756-4A02-BAEC-576DE167F3EB}" type="presParOf" srcId="{243F125A-1F5A-4DDA-AFED-3F5A41CF1AB0}" destId="{48C4474A-6219-4D8E-9230-02939650A1DA}" srcOrd="1" destOrd="0" presId="urn:microsoft.com/office/officeart/2005/8/layout/vList3"/>
    <dgm:cxn modelId="{BC5706E5-7D31-444F-B2BF-523C7068CDA4}" type="presParOf" srcId="{B0461244-F241-4015-A4A8-48D942EE00BB}" destId="{611385A3-564E-43E4-8B88-BCDC0B6D2DA1}" srcOrd="1" destOrd="0" presId="urn:microsoft.com/office/officeart/2005/8/layout/vList3"/>
    <dgm:cxn modelId="{E3E79785-D0EE-418B-B993-8CD50E2123D0}" type="presParOf" srcId="{B0461244-F241-4015-A4A8-48D942EE00BB}" destId="{93321A42-2E89-4BC2-BF4D-97131573B0E3}" srcOrd="2" destOrd="0" presId="urn:microsoft.com/office/officeart/2005/8/layout/vList3"/>
    <dgm:cxn modelId="{B019B388-EFAE-480D-B93F-196DE12B8B5D}" type="presParOf" srcId="{93321A42-2E89-4BC2-BF4D-97131573B0E3}" destId="{644A6451-9EDD-4810-9A5D-93B48571DBFF}" srcOrd="0" destOrd="0" presId="urn:microsoft.com/office/officeart/2005/8/layout/vList3"/>
    <dgm:cxn modelId="{D66BE2FD-58C6-40AE-87BA-CCEC617162CF}" type="presParOf" srcId="{93321A42-2E89-4BC2-BF4D-97131573B0E3}" destId="{E66D1D09-4701-4D0D-A86C-B5911B10F29A}" srcOrd="1" destOrd="0" presId="urn:microsoft.com/office/officeart/2005/8/layout/vList3"/>
    <dgm:cxn modelId="{E2470DA6-176D-41C2-ABC6-A4A70D9A5F15}" type="presParOf" srcId="{B0461244-F241-4015-A4A8-48D942EE00BB}" destId="{210EED30-EC86-4DB1-8D5A-E6B52B6A9987}" srcOrd="3" destOrd="0" presId="urn:microsoft.com/office/officeart/2005/8/layout/vList3"/>
    <dgm:cxn modelId="{C32B3718-96B5-4BBC-A627-F035236A966C}" type="presParOf" srcId="{B0461244-F241-4015-A4A8-48D942EE00BB}" destId="{1C90DB39-4544-4698-A891-AA8F1346E54A}" srcOrd="4" destOrd="0" presId="urn:microsoft.com/office/officeart/2005/8/layout/vList3"/>
    <dgm:cxn modelId="{3FF52613-133B-42EB-97EC-E5E2A7C75096}" type="presParOf" srcId="{1C90DB39-4544-4698-A891-AA8F1346E54A}" destId="{B357E5E8-9093-40E0-A488-203F9F3A464F}" srcOrd="0" destOrd="0" presId="urn:microsoft.com/office/officeart/2005/8/layout/vList3"/>
    <dgm:cxn modelId="{E46260D6-9AD0-47DF-8D28-234B53BAC574}" type="presParOf" srcId="{1C90DB39-4544-4698-A891-AA8F1346E54A}" destId="{E9179FCF-FBA8-4DEC-8902-F2A9B153BCC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4F0D19-0B8C-4F09-9388-B683668CB3D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692A688-635B-4732-A0FE-D0F2EB8801FE}">
      <dgm:prSet phldrT="[Text]" phldr="0"/>
      <dgm:spPr/>
      <dgm:t>
        <a:bodyPr/>
        <a:lstStyle/>
        <a:p>
          <a:r>
            <a:rPr lang="en-US" dirty="0"/>
            <a:t>Large &amp; Diverse</a:t>
          </a:r>
        </a:p>
      </dgm:t>
    </dgm:pt>
    <dgm:pt modelId="{1DD6D24E-E6BA-4D6E-9A38-2DEBAF58FF7C}" type="parTrans" cxnId="{75083D6C-D86C-4742-B986-80E56B70C338}">
      <dgm:prSet/>
      <dgm:spPr/>
      <dgm:t>
        <a:bodyPr/>
        <a:lstStyle/>
        <a:p>
          <a:endParaRPr lang="en-US"/>
        </a:p>
      </dgm:t>
    </dgm:pt>
    <dgm:pt modelId="{CC8D909C-E6B5-4065-B5B4-68BF108E1DA7}" type="sibTrans" cxnId="{75083D6C-D86C-4742-B986-80E56B70C338}">
      <dgm:prSet/>
      <dgm:spPr/>
      <dgm:t>
        <a:bodyPr/>
        <a:lstStyle/>
        <a:p>
          <a:endParaRPr lang="en-US"/>
        </a:p>
      </dgm:t>
    </dgm:pt>
    <dgm:pt modelId="{93C17973-CBAC-4BFE-A84D-D308CB4C51BC}">
      <dgm:prSet phldrT="[Text]" phldr="0"/>
      <dgm:spPr/>
      <dgm:t>
        <a:bodyPr/>
        <a:lstStyle/>
        <a:p>
          <a:r>
            <a:rPr lang="en-US" dirty="0"/>
            <a:t>Finances</a:t>
          </a:r>
        </a:p>
      </dgm:t>
    </dgm:pt>
    <dgm:pt modelId="{373FB2D5-1BDA-4A7F-8642-11B0CC4442D8}" type="parTrans" cxnId="{E8415D32-1D7C-4190-B74E-61E27645F227}">
      <dgm:prSet/>
      <dgm:spPr/>
      <dgm:t>
        <a:bodyPr/>
        <a:lstStyle/>
        <a:p>
          <a:endParaRPr lang="en-US"/>
        </a:p>
      </dgm:t>
    </dgm:pt>
    <dgm:pt modelId="{8150F6B5-E550-4810-BCCC-93744FD0C81C}" type="sibTrans" cxnId="{E8415D32-1D7C-4190-B74E-61E27645F227}">
      <dgm:prSet/>
      <dgm:spPr/>
      <dgm:t>
        <a:bodyPr/>
        <a:lstStyle/>
        <a:p>
          <a:endParaRPr lang="en-US"/>
        </a:p>
      </dgm:t>
    </dgm:pt>
    <dgm:pt modelId="{D5AEDD82-A674-40C2-A583-B08FF1FEE40E}">
      <dgm:prSet phldrT="[Text]" phldr="0"/>
      <dgm:spPr/>
      <dgm:t>
        <a:bodyPr/>
        <a:lstStyle/>
        <a:p>
          <a:r>
            <a:rPr lang="en-US" dirty="0"/>
            <a:t>Unions</a:t>
          </a:r>
        </a:p>
      </dgm:t>
    </dgm:pt>
    <dgm:pt modelId="{3C6C3641-760F-483E-848A-16DEE2EABC96}" type="parTrans" cxnId="{939AEE9C-A630-4080-B175-9A223A379D26}">
      <dgm:prSet/>
      <dgm:spPr/>
      <dgm:t>
        <a:bodyPr/>
        <a:lstStyle/>
        <a:p>
          <a:endParaRPr lang="en-US"/>
        </a:p>
      </dgm:t>
    </dgm:pt>
    <dgm:pt modelId="{0B01AA96-6A29-427F-A3E9-666C9E4D4DE5}" type="sibTrans" cxnId="{939AEE9C-A630-4080-B175-9A223A379D26}">
      <dgm:prSet/>
      <dgm:spPr/>
      <dgm:t>
        <a:bodyPr/>
        <a:lstStyle/>
        <a:p>
          <a:endParaRPr lang="en-US"/>
        </a:p>
      </dgm:t>
    </dgm:pt>
    <dgm:pt modelId="{21C9D394-69A4-4CB6-A95D-9C6A875D650E}" type="pres">
      <dgm:prSet presAssocID="{D14F0D19-0B8C-4F09-9388-B683668CB3D1}" presName="Name0" presStyleCnt="0">
        <dgm:presLayoutVars>
          <dgm:chMax/>
          <dgm:chPref/>
          <dgm:dir/>
        </dgm:presLayoutVars>
      </dgm:prSet>
      <dgm:spPr/>
    </dgm:pt>
    <dgm:pt modelId="{4D510B9B-1AF9-4FC3-A1D0-F086B57E7EAC}" type="pres">
      <dgm:prSet presAssocID="{9692A688-635B-4732-A0FE-D0F2EB8801FE}" presName="composite" presStyleCnt="0">
        <dgm:presLayoutVars>
          <dgm:chMax val="1"/>
          <dgm:chPref val="1"/>
        </dgm:presLayoutVars>
      </dgm:prSet>
      <dgm:spPr/>
    </dgm:pt>
    <dgm:pt modelId="{50ECBC4F-B541-4B0B-A596-E82095AD510C}" type="pres">
      <dgm:prSet presAssocID="{9692A688-635B-4732-A0FE-D0F2EB8801FE}" presName="Accent" presStyleLbl="trAlignAcc1" presStyleIdx="0" presStyleCnt="3">
        <dgm:presLayoutVars>
          <dgm:chMax val="0"/>
          <dgm:chPref val="0"/>
        </dgm:presLayoutVars>
      </dgm:prSet>
      <dgm:spPr/>
    </dgm:pt>
    <dgm:pt modelId="{94C1F2D7-7060-4639-BD7F-F21DEF831C1F}" type="pres">
      <dgm:prSet presAssocID="{9692A688-635B-4732-A0FE-D0F2EB8801F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Graphic of SUNY with dots and lines emerging"/>
        </a:ext>
      </dgm:extLst>
    </dgm:pt>
    <dgm:pt modelId="{5D3D791B-CA88-448F-9269-78BD4092A005}" type="pres">
      <dgm:prSet presAssocID="{9692A688-635B-4732-A0FE-D0F2EB8801FE}" presName="ChildComposite" presStyleCnt="0"/>
      <dgm:spPr/>
    </dgm:pt>
    <dgm:pt modelId="{8BD5F1DE-0CF2-4E9D-83F9-E134B56F68CA}" type="pres">
      <dgm:prSet presAssocID="{9692A688-635B-4732-A0FE-D0F2EB8801F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5D36AAD-EFFE-44E5-9D63-FC5B7D8AF209}" type="pres">
      <dgm:prSet presAssocID="{9692A688-635B-4732-A0FE-D0F2EB8801F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21EFFF2B-9EB6-41B6-B243-4432B938EA71}" type="pres">
      <dgm:prSet presAssocID="{CC8D909C-E6B5-4065-B5B4-68BF108E1DA7}" presName="sibTrans" presStyleCnt="0"/>
      <dgm:spPr/>
    </dgm:pt>
    <dgm:pt modelId="{6D2CA7CB-66F8-47EC-AA68-2FAC816BA9D4}" type="pres">
      <dgm:prSet presAssocID="{93C17973-CBAC-4BFE-A84D-D308CB4C51BC}" presName="composite" presStyleCnt="0">
        <dgm:presLayoutVars>
          <dgm:chMax val="1"/>
          <dgm:chPref val="1"/>
        </dgm:presLayoutVars>
      </dgm:prSet>
      <dgm:spPr/>
    </dgm:pt>
    <dgm:pt modelId="{66B66597-F525-42E2-835A-514FBFDEE52F}" type="pres">
      <dgm:prSet presAssocID="{93C17973-CBAC-4BFE-A84D-D308CB4C51BC}" presName="Accent" presStyleLbl="trAlignAcc1" presStyleIdx="1" presStyleCnt="3">
        <dgm:presLayoutVars>
          <dgm:chMax val="0"/>
          <dgm:chPref val="0"/>
        </dgm:presLayoutVars>
      </dgm:prSet>
      <dgm:spPr>
        <a:solidFill>
          <a:schemeClr val="tx1">
            <a:alpha val="40000"/>
          </a:schemeClr>
        </a:solidFill>
      </dgm:spPr>
    </dgm:pt>
    <dgm:pt modelId="{EA648F75-20B1-4817-A1DC-A27FE55E4118}" type="pres">
      <dgm:prSet presAssocID="{93C17973-CBAC-4BFE-A84D-D308CB4C51B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iggy Bank with solid fill"/>
        </a:ext>
      </dgm:extLst>
    </dgm:pt>
    <dgm:pt modelId="{14131AEB-20D4-4EC0-AACD-F8CF3EEB2EBA}" type="pres">
      <dgm:prSet presAssocID="{93C17973-CBAC-4BFE-A84D-D308CB4C51BC}" presName="ChildComposite" presStyleCnt="0"/>
      <dgm:spPr/>
    </dgm:pt>
    <dgm:pt modelId="{BC89D4A6-2A09-4A71-B7B8-4D95479E4188}" type="pres">
      <dgm:prSet presAssocID="{93C17973-CBAC-4BFE-A84D-D308CB4C51B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6036F4F-5778-4B2A-9FA4-A4E05406E7A3}" type="pres">
      <dgm:prSet presAssocID="{93C17973-CBAC-4BFE-A84D-D308CB4C51B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5001D99B-2FBF-42CE-ACF4-9C9A00F9DCDD}" type="pres">
      <dgm:prSet presAssocID="{8150F6B5-E550-4810-BCCC-93744FD0C81C}" presName="sibTrans" presStyleCnt="0"/>
      <dgm:spPr/>
    </dgm:pt>
    <dgm:pt modelId="{361FE4B9-7070-4BA9-9E9B-589640812322}" type="pres">
      <dgm:prSet presAssocID="{D5AEDD82-A674-40C2-A583-B08FF1FEE40E}" presName="composite" presStyleCnt="0">
        <dgm:presLayoutVars>
          <dgm:chMax val="1"/>
          <dgm:chPref val="1"/>
        </dgm:presLayoutVars>
      </dgm:prSet>
      <dgm:spPr/>
    </dgm:pt>
    <dgm:pt modelId="{548DEC22-E18D-47F9-95B8-C90CEF5146F2}" type="pres">
      <dgm:prSet presAssocID="{D5AEDD82-A674-40C2-A583-B08FF1FEE40E}" presName="Accent" presStyleLbl="trAlignAcc1" presStyleIdx="2" presStyleCnt="3">
        <dgm:presLayoutVars>
          <dgm:chMax val="0"/>
          <dgm:chPref val="0"/>
        </dgm:presLayoutVars>
      </dgm:prSet>
      <dgm:spPr/>
    </dgm:pt>
    <dgm:pt modelId="{3CE58469-B712-4A09-BD4A-9633E7F7242D}" type="pres">
      <dgm:prSet presAssocID="{D5AEDD82-A674-40C2-A583-B08FF1FEE40E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ons for unions at Stony Brook"/>
        </a:ext>
      </dgm:extLst>
    </dgm:pt>
    <dgm:pt modelId="{CD562AEE-C968-455A-AE04-19D87475E304}" type="pres">
      <dgm:prSet presAssocID="{D5AEDD82-A674-40C2-A583-B08FF1FEE40E}" presName="ChildComposite" presStyleCnt="0"/>
      <dgm:spPr/>
    </dgm:pt>
    <dgm:pt modelId="{3D7E9E3B-B162-4684-8C63-474292D57A9B}" type="pres">
      <dgm:prSet presAssocID="{D5AEDD82-A674-40C2-A583-B08FF1FEE40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9E01BD-558A-467B-BA0C-69434D05021D}" type="pres">
      <dgm:prSet presAssocID="{D5AEDD82-A674-40C2-A583-B08FF1FEE40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B15F5317-3081-44C8-91D8-A2F17FB20AE0}" type="presOf" srcId="{D14F0D19-0B8C-4F09-9388-B683668CB3D1}" destId="{21C9D394-69A4-4CB6-A95D-9C6A875D650E}" srcOrd="0" destOrd="0" presId="urn:microsoft.com/office/officeart/2008/layout/CaptionedPictures"/>
    <dgm:cxn modelId="{906B5020-B2F5-4FB7-A014-5FE1D7A1588A}" type="presOf" srcId="{9692A688-635B-4732-A0FE-D0F2EB8801FE}" destId="{55D36AAD-EFFE-44E5-9D63-FC5B7D8AF209}" srcOrd="0" destOrd="0" presId="urn:microsoft.com/office/officeart/2008/layout/CaptionedPictures"/>
    <dgm:cxn modelId="{E8415D32-1D7C-4190-B74E-61E27645F227}" srcId="{D14F0D19-0B8C-4F09-9388-B683668CB3D1}" destId="{93C17973-CBAC-4BFE-A84D-D308CB4C51BC}" srcOrd="1" destOrd="0" parTransId="{373FB2D5-1BDA-4A7F-8642-11B0CC4442D8}" sibTransId="{8150F6B5-E550-4810-BCCC-93744FD0C81C}"/>
    <dgm:cxn modelId="{75083D6C-D86C-4742-B986-80E56B70C338}" srcId="{D14F0D19-0B8C-4F09-9388-B683668CB3D1}" destId="{9692A688-635B-4732-A0FE-D0F2EB8801FE}" srcOrd="0" destOrd="0" parTransId="{1DD6D24E-E6BA-4D6E-9A38-2DEBAF58FF7C}" sibTransId="{CC8D909C-E6B5-4065-B5B4-68BF108E1DA7}"/>
    <dgm:cxn modelId="{A13AB98A-B4A7-43AB-9DE3-A40E64631DBE}" type="presOf" srcId="{93C17973-CBAC-4BFE-A84D-D308CB4C51BC}" destId="{86036F4F-5778-4B2A-9FA4-A4E05406E7A3}" srcOrd="0" destOrd="0" presId="urn:microsoft.com/office/officeart/2008/layout/CaptionedPictures"/>
    <dgm:cxn modelId="{939AEE9C-A630-4080-B175-9A223A379D26}" srcId="{D14F0D19-0B8C-4F09-9388-B683668CB3D1}" destId="{D5AEDD82-A674-40C2-A583-B08FF1FEE40E}" srcOrd="2" destOrd="0" parTransId="{3C6C3641-760F-483E-848A-16DEE2EABC96}" sibTransId="{0B01AA96-6A29-427F-A3E9-666C9E4D4DE5}"/>
    <dgm:cxn modelId="{82FD01F0-EB39-41DE-9933-70E5097E78F5}" type="presOf" srcId="{D5AEDD82-A674-40C2-A583-B08FF1FEE40E}" destId="{E29E01BD-558A-467B-BA0C-69434D05021D}" srcOrd="0" destOrd="0" presId="urn:microsoft.com/office/officeart/2008/layout/CaptionedPictures"/>
    <dgm:cxn modelId="{7EE5003D-8AAC-4CEE-BDAE-BC69D2387FAE}" type="presParOf" srcId="{21C9D394-69A4-4CB6-A95D-9C6A875D650E}" destId="{4D510B9B-1AF9-4FC3-A1D0-F086B57E7EAC}" srcOrd="0" destOrd="0" presId="urn:microsoft.com/office/officeart/2008/layout/CaptionedPictures"/>
    <dgm:cxn modelId="{1B2246B9-D67F-42AF-8DA4-569DF55167C9}" type="presParOf" srcId="{4D510B9B-1AF9-4FC3-A1D0-F086B57E7EAC}" destId="{50ECBC4F-B541-4B0B-A596-E82095AD510C}" srcOrd="0" destOrd="0" presId="urn:microsoft.com/office/officeart/2008/layout/CaptionedPictures"/>
    <dgm:cxn modelId="{1E9F3076-51CF-466E-9BB1-7A221304039A}" type="presParOf" srcId="{4D510B9B-1AF9-4FC3-A1D0-F086B57E7EAC}" destId="{94C1F2D7-7060-4639-BD7F-F21DEF831C1F}" srcOrd="1" destOrd="0" presId="urn:microsoft.com/office/officeart/2008/layout/CaptionedPictures"/>
    <dgm:cxn modelId="{CBF02D3F-4285-412B-9CEB-648688D1FF5C}" type="presParOf" srcId="{4D510B9B-1AF9-4FC3-A1D0-F086B57E7EAC}" destId="{5D3D791B-CA88-448F-9269-78BD4092A005}" srcOrd="2" destOrd="0" presId="urn:microsoft.com/office/officeart/2008/layout/CaptionedPictures"/>
    <dgm:cxn modelId="{2E51D5D0-DECE-429A-8332-F8C66EE25C6E}" type="presParOf" srcId="{5D3D791B-CA88-448F-9269-78BD4092A005}" destId="{8BD5F1DE-0CF2-4E9D-83F9-E134B56F68CA}" srcOrd="0" destOrd="0" presId="urn:microsoft.com/office/officeart/2008/layout/CaptionedPictures"/>
    <dgm:cxn modelId="{CC57F4BC-938E-465C-9261-FF11D9B85FBB}" type="presParOf" srcId="{5D3D791B-CA88-448F-9269-78BD4092A005}" destId="{55D36AAD-EFFE-44E5-9D63-FC5B7D8AF209}" srcOrd="1" destOrd="0" presId="urn:microsoft.com/office/officeart/2008/layout/CaptionedPictures"/>
    <dgm:cxn modelId="{1B303C29-828C-43EB-AABD-FC305B2A13CF}" type="presParOf" srcId="{21C9D394-69A4-4CB6-A95D-9C6A875D650E}" destId="{21EFFF2B-9EB6-41B6-B243-4432B938EA71}" srcOrd="1" destOrd="0" presId="urn:microsoft.com/office/officeart/2008/layout/CaptionedPictures"/>
    <dgm:cxn modelId="{87C5E7B1-15F7-44B3-9523-50A2C7918240}" type="presParOf" srcId="{21C9D394-69A4-4CB6-A95D-9C6A875D650E}" destId="{6D2CA7CB-66F8-47EC-AA68-2FAC816BA9D4}" srcOrd="2" destOrd="0" presId="urn:microsoft.com/office/officeart/2008/layout/CaptionedPictures"/>
    <dgm:cxn modelId="{CBFA4677-1F3A-4972-A330-E8A8693AAE8F}" type="presParOf" srcId="{6D2CA7CB-66F8-47EC-AA68-2FAC816BA9D4}" destId="{66B66597-F525-42E2-835A-514FBFDEE52F}" srcOrd="0" destOrd="0" presId="urn:microsoft.com/office/officeart/2008/layout/CaptionedPictures"/>
    <dgm:cxn modelId="{216218D4-808F-47C9-8FF4-3507E435CDFE}" type="presParOf" srcId="{6D2CA7CB-66F8-47EC-AA68-2FAC816BA9D4}" destId="{EA648F75-20B1-4817-A1DC-A27FE55E4118}" srcOrd="1" destOrd="0" presId="urn:microsoft.com/office/officeart/2008/layout/CaptionedPictures"/>
    <dgm:cxn modelId="{41CBAD12-7AA0-4BE1-B850-DF75570CB14C}" type="presParOf" srcId="{6D2CA7CB-66F8-47EC-AA68-2FAC816BA9D4}" destId="{14131AEB-20D4-4EC0-AACD-F8CF3EEB2EBA}" srcOrd="2" destOrd="0" presId="urn:microsoft.com/office/officeart/2008/layout/CaptionedPictures"/>
    <dgm:cxn modelId="{AA7F49B6-1A90-4971-AC89-F75D2CA26E88}" type="presParOf" srcId="{14131AEB-20D4-4EC0-AACD-F8CF3EEB2EBA}" destId="{BC89D4A6-2A09-4A71-B7B8-4D95479E4188}" srcOrd="0" destOrd="0" presId="urn:microsoft.com/office/officeart/2008/layout/CaptionedPictures"/>
    <dgm:cxn modelId="{81EE604B-7DD3-44B0-857E-256F790B5A47}" type="presParOf" srcId="{14131AEB-20D4-4EC0-AACD-F8CF3EEB2EBA}" destId="{86036F4F-5778-4B2A-9FA4-A4E05406E7A3}" srcOrd="1" destOrd="0" presId="urn:microsoft.com/office/officeart/2008/layout/CaptionedPictures"/>
    <dgm:cxn modelId="{4769839F-43F5-42C8-BF68-1CB48A06F72A}" type="presParOf" srcId="{21C9D394-69A4-4CB6-A95D-9C6A875D650E}" destId="{5001D99B-2FBF-42CE-ACF4-9C9A00F9DCDD}" srcOrd="3" destOrd="0" presId="urn:microsoft.com/office/officeart/2008/layout/CaptionedPictures"/>
    <dgm:cxn modelId="{F1C519BB-2180-46E7-B2D1-6A7E73B1D080}" type="presParOf" srcId="{21C9D394-69A4-4CB6-A95D-9C6A875D650E}" destId="{361FE4B9-7070-4BA9-9E9B-589640812322}" srcOrd="4" destOrd="0" presId="urn:microsoft.com/office/officeart/2008/layout/CaptionedPictures"/>
    <dgm:cxn modelId="{1D8C5B77-6499-41CC-8B40-3BBE6F991C82}" type="presParOf" srcId="{361FE4B9-7070-4BA9-9E9B-589640812322}" destId="{548DEC22-E18D-47F9-95B8-C90CEF5146F2}" srcOrd="0" destOrd="0" presId="urn:microsoft.com/office/officeart/2008/layout/CaptionedPictures"/>
    <dgm:cxn modelId="{AB2142BC-2876-4A62-A02D-81CFC878A729}" type="presParOf" srcId="{361FE4B9-7070-4BA9-9E9B-589640812322}" destId="{3CE58469-B712-4A09-BD4A-9633E7F7242D}" srcOrd="1" destOrd="0" presId="urn:microsoft.com/office/officeart/2008/layout/CaptionedPictures"/>
    <dgm:cxn modelId="{00A74E2C-5F25-4BCF-890E-97C09326F792}" type="presParOf" srcId="{361FE4B9-7070-4BA9-9E9B-589640812322}" destId="{CD562AEE-C968-455A-AE04-19D87475E304}" srcOrd="2" destOrd="0" presId="urn:microsoft.com/office/officeart/2008/layout/CaptionedPictures"/>
    <dgm:cxn modelId="{843E1FB3-68C7-4BBF-A973-F0C2C81588D3}" type="presParOf" srcId="{CD562AEE-C968-455A-AE04-19D87475E304}" destId="{3D7E9E3B-B162-4684-8C63-474292D57A9B}" srcOrd="0" destOrd="0" presId="urn:microsoft.com/office/officeart/2008/layout/CaptionedPictures"/>
    <dgm:cxn modelId="{6BFCA7E4-F46C-457F-BA8F-8775A7639F2C}" type="presParOf" srcId="{CD562AEE-C968-455A-AE04-19D87475E304}" destId="{E29E01BD-558A-467B-BA0C-69434D05021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BD1A-7E9C-4B26-A413-ECD4C254877C}">
      <dsp:nvSpPr>
        <dsp:cNvPr id="0" name=""/>
        <dsp:cNvSpPr/>
      </dsp:nvSpPr>
      <dsp:spPr>
        <a:xfrm>
          <a:off x="-4425216" y="-678697"/>
          <a:ext cx="5271914" cy="5271914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355F1-5244-40B6-9A92-66332E5807AE}">
      <dsp:nvSpPr>
        <dsp:cNvPr id="0" name=""/>
        <dsp:cNvSpPr/>
      </dsp:nvSpPr>
      <dsp:spPr>
        <a:xfrm>
          <a:off x="443535" y="300948"/>
          <a:ext cx="796728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Introduction and Context</a:t>
          </a:r>
        </a:p>
      </dsp:txBody>
      <dsp:txXfrm>
        <a:off x="443535" y="300948"/>
        <a:ext cx="7967281" cy="602209"/>
      </dsp:txXfrm>
    </dsp:sp>
    <dsp:sp modelId="{06F6A03A-CFFB-45B3-9B8A-E6A35E85FE44}">
      <dsp:nvSpPr>
        <dsp:cNvPr id="0" name=""/>
        <dsp:cNvSpPr/>
      </dsp:nvSpPr>
      <dsp:spPr>
        <a:xfrm>
          <a:off x="67154" y="225672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DCEC034-EBF4-4425-9BE6-5BF117E14D87}">
      <dsp:nvSpPr>
        <dsp:cNvPr id="0" name=""/>
        <dsp:cNvSpPr/>
      </dsp:nvSpPr>
      <dsp:spPr>
        <a:xfrm>
          <a:off x="788796" y="1204419"/>
          <a:ext cx="762202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Trends in Presidential Tenure: What the Data Show Us</a:t>
          </a:r>
          <a:endParaRPr lang="en-US" sz="2000" kern="1200" dirty="0"/>
        </a:p>
      </dsp:txBody>
      <dsp:txXfrm>
        <a:off x="788796" y="1204419"/>
        <a:ext cx="7622021" cy="602209"/>
      </dsp:txXfrm>
    </dsp:sp>
    <dsp:sp modelId="{4B55F78D-7EAB-4A2F-85AC-6D30951518FD}">
      <dsp:nvSpPr>
        <dsp:cNvPr id="0" name=""/>
        <dsp:cNvSpPr/>
      </dsp:nvSpPr>
      <dsp:spPr>
        <a:xfrm>
          <a:off x="412415" y="1129143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FB78A4-DE02-44B2-AC72-81F22ACB0505}">
      <dsp:nvSpPr>
        <dsp:cNvPr id="0" name=""/>
        <dsp:cNvSpPr/>
      </dsp:nvSpPr>
      <dsp:spPr>
        <a:xfrm>
          <a:off x="788796" y="2107890"/>
          <a:ext cx="762202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Case Study: Presidential Transition at Stony Brook</a:t>
          </a:r>
          <a:endParaRPr lang="en-US" sz="2000" kern="1200" dirty="0"/>
        </a:p>
      </dsp:txBody>
      <dsp:txXfrm>
        <a:off x="788796" y="2107890"/>
        <a:ext cx="7622021" cy="602209"/>
      </dsp:txXfrm>
    </dsp:sp>
    <dsp:sp modelId="{4D08F078-CE74-430E-8A9B-070D1AD7701F}">
      <dsp:nvSpPr>
        <dsp:cNvPr id="0" name=""/>
        <dsp:cNvSpPr/>
      </dsp:nvSpPr>
      <dsp:spPr>
        <a:xfrm>
          <a:off x="412415" y="2032614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1D3C03-B83A-43E4-B592-2EC4A0F26ED2}">
      <dsp:nvSpPr>
        <dsp:cNvPr id="0" name=""/>
        <dsp:cNvSpPr/>
      </dsp:nvSpPr>
      <dsp:spPr>
        <a:xfrm>
          <a:off x="443535" y="3011361"/>
          <a:ext cx="796728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Key Insights and Actionable Takeaways for HR Professionals</a:t>
          </a:r>
          <a:endParaRPr lang="en-US" sz="2000" kern="1200" dirty="0"/>
        </a:p>
      </dsp:txBody>
      <dsp:txXfrm>
        <a:off x="443535" y="3011361"/>
        <a:ext cx="7967281" cy="602209"/>
      </dsp:txXfrm>
    </dsp:sp>
    <dsp:sp modelId="{F7A391E5-6D98-4144-AE8E-50B0257346AF}">
      <dsp:nvSpPr>
        <dsp:cNvPr id="0" name=""/>
        <dsp:cNvSpPr/>
      </dsp:nvSpPr>
      <dsp:spPr>
        <a:xfrm>
          <a:off x="67154" y="2936085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B63B5-F78C-4B53-92D6-A5B707BF7AB2}">
      <dsp:nvSpPr>
        <dsp:cNvPr id="0" name=""/>
        <dsp:cNvSpPr/>
      </dsp:nvSpPr>
      <dsp:spPr>
        <a:xfrm rot="10800000">
          <a:off x="1313618" y="2999"/>
          <a:ext cx="4560570" cy="6596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itter" pitchFamily="2" charset="0"/>
            </a:rPr>
            <a:t>Things to shut down</a:t>
          </a:r>
        </a:p>
      </dsp:txBody>
      <dsp:txXfrm rot="10800000">
        <a:off x="1478521" y="2999"/>
        <a:ext cx="4395667" cy="659613"/>
      </dsp:txXfrm>
    </dsp:sp>
    <dsp:sp modelId="{44F2039D-70B4-4B7F-80EA-70DF36E45A3F}">
      <dsp:nvSpPr>
        <dsp:cNvPr id="0" name=""/>
        <dsp:cNvSpPr/>
      </dsp:nvSpPr>
      <dsp:spPr>
        <a:xfrm>
          <a:off x="983811" y="2999"/>
          <a:ext cx="659613" cy="6596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C6973-3593-44FE-8DF5-F0BE45F82E89}">
      <dsp:nvSpPr>
        <dsp:cNvPr id="0" name=""/>
        <dsp:cNvSpPr/>
      </dsp:nvSpPr>
      <dsp:spPr>
        <a:xfrm rot="10800000">
          <a:off x="1313618" y="859512"/>
          <a:ext cx="4560570" cy="6596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itter" pitchFamily="2" charset="0"/>
            </a:rPr>
            <a:t>Things to buy</a:t>
          </a:r>
        </a:p>
      </dsp:txBody>
      <dsp:txXfrm rot="10800000">
        <a:off x="1478521" y="859512"/>
        <a:ext cx="4395667" cy="659613"/>
      </dsp:txXfrm>
    </dsp:sp>
    <dsp:sp modelId="{5E8AC682-E5A0-4121-82BF-7773CFBC3138}">
      <dsp:nvSpPr>
        <dsp:cNvPr id="0" name=""/>
        <dsp:cNvSpPr/>
      </dsp:nvSpPr>
      <dsp:spPr>
        <a:xfrm>
          <a:off x="983811" y="859512"/>
          <a:ext cx="659613" cy="659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11C6D-11E2-4B4A-BD69-ED5DD8290C1C}">
      <dsp:nvSpPr>
        <dsp:cNvPr id="0" name=""/>
        <dsp:cNvSpPr/>
      </dsp:nvSpPr>
      <dsp:spPr>
        <a:xfrm rot="10800000">
          <a:off x="1313618" y="1716026"/>
          <a:ext cx="4560570" cy="6596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itter" pitchFamily="2" charset="0"/>
            </a:rPr>
            <a:t>Things you want to do</a:t>
          </a:r>
        </a:p>
      </dsp:txBody>
      <dsp:txXfrm rot="10800000">
        <a:off x="1478521" y="1716026"/>
        <a:ext cx="4395667" cy="659613"/>
      </dsp:txXfrm>
    </dsp:sp>
    <dsp:sp modelId="{F19DDE90-680F-4D29-A8F3-655FE21349ED}">
      <dsp:nvSpPr>
        <dsp:cNvPr id="0" name=""/>
        <dsp:cNvSpPr/>
      </dsp:nvSpPr>
      <dsp:spPr>
        <a:xfrm>
          <a:off x="983811" y="1716026"/>
          <a:ext cx="659613" cy="65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0330E-0565-4CBB-A493-887F9FB048A1}">
      <dsp:nvSpPr>
        <dsp:cNvPr id="0" name=""/>
        <dsp:cNvSpPr/>
      </dsp:nvSpPr>
      <dsp:spPr>
        <a:xfrm rot="10800000">
          <a:off x="1313618" y="2572539"/>
          <a:ext cx="4560570" cy="6596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itter" pitchFamily="2" charset="0"/>
            </a:rPr>
            <a:t>Emergency backups for senior leaders</a:t>
          </a:r>
        </a:p>
      </dsp:txBody>
      <dsp:txXfrm rot="10800000">
        <a:off x="1478521" y="2572539"/>
        <a:ext cx="4395667" cy="659613"/>
      </dsp:txXfrm>
    </dsp:sp>
    <dsp:sp modelId="{69FE4596-42A5-4185-885B-61E13B8A1033}">
      <dsp:nvSpPr>
        <dsp:cNvPr id="0" name=""/>
        <dsp:cNvSpPr/>
      </dsp:nvSpPr>
      <dsp:spPr>
        <a:xfrm>
          <a:off x="983811" y="2572539"/>
          <a:ext cx="659613" cy="65961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9496E-F742-45D4-84C5-B700D0D6D6BF}">
      <dsp:nvSpPr>
        <dsp:cNvPr id="0" name=""/>
        <dsp:cNvSpPr/>
      </dsp:nvSpPr>
      <dsp:spPr>
        <a:xfrm rot="10800000">
          <a:off x="1313618" y="3429052"/>
          <a:ext cx="4560570" cy="6596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itter" pitchFamily="2" charset="0"/>
            </a:rPr>
            <a:t>What keeps you up at night</a:t>
          </a:r>
        </a:p>
      </dsp:txBody>
      <dsp:txXfrm rot="10800000">
        <a:off x="1478521" y="3429052"/>
        <a:ext cx="4395667" cy="659613"/>
      </dsp:txXfrm>
    </dsp:sp>
    <dsp:sp modelId="{C888245F-8FA8-4C7D-8F7E-8010E3D24A53}">
      <dsp:nvSpPr>
        <dsp:cNvPr id="0" name=""/>
        <dsp:cNvSpPr/>
      </dsp:nvSpPr>
      <dsp:spPr>
        <a:xfrm>
          <a:off x="983811" y="3429052"/>
          <a:ext cx="659613" cy="65961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0BD5-B7C7-4678-A033-2B00FAE8D8F5}">
      <dsp:nvSpPr>
        <dsp:cNvPr id="0" name=""/>
        <dsp:cNvSpPr/>
      </dsp:nvSpPr>
      <dsp:spPr>
        <a:xfrm>
          <a:off x="168756" y="582660"/>
          <a:ext cx="3988333" cy="124635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197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Unions</a:t>
          </a:r>
        </a:p>
      </dsp:txBody>
      <dsp:txXfrm>
        <a:off x="168756" y="582660"/>
        <a:ext cx="3988333" cy="1246354"/>
      </dsp:txXfrm>
    </dsp:sp>
    <dsp:sp modelId="{A5F5BE80-097A-4BC3-AE4D-4FEA74B30B83}">
      <dsp:nvSpPr>
        <dsp:cNvPr id="0" name=""/>
        <dsp:cNvSpPr/>
      </dsp:nvSpPr>
      <dsp:spPr>
        <a:xfrm>
          <a:off x="2575" y="402631"/>
          <a:ext cx="872447" cy="130867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1000" r="-1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82511-ABB3-46D4-B6C7-CA3A9D580CB7}">
      <dsp:nvSpPr>
        <dsp:cNvPr id="0" name=""/>
        <dsp:cNvSpPr/>
      </dsp:nvSpPr>
      <dsp:spPr>
        <a:xfrm>
          <a:off x="4509035" y="582660"/>
          <a:ext cx="3988333" cy="124635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197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President’s role in tenure/permanent appointment</a:t>
          </a:r>
          <a:endParaRPr lang="en-US" sz="2600" kern="1200" dirty="0"/>
        </a:p>
      </dsp:txBody>
      <dsp:txXfrm>
        <a:off x="4509035" y="582660"/>
        <a:ext cx="3988333" cy="1246354"/>
      </dsp:txXfrm>
    </dsp:sp>
    <dsp:sp modelId="{FF776C40-0E03-45C2-A422-633A4E151C96}">
      <dsp:nvSpPr>
        <dsp:cNvPr id="0" name=""/>
        <dsp:cNvSpPr/>
      </dsp:nvSpPr>
      <dsp:spPr>
        <a:xfrm>
          <a:off x="4342854" y="402631"/>
          <a:ext cx="872447" cy="1308671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1000" r="-1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4F70-5A27-4E32-AC07-22EB792A9414}">
      <dsp:nvSpPr>
        <dsp:cNvPr id="0" name=""/>
        <dsp:cNvSpPr/>
      </dsp:nvSpPr>
      <dsp:spPr>
        <a:xfrm>
          <a:off x="168756" y="2151682"/>
          <a:ext cx="3988333" cy="124635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197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High-level numbers as talking points</a:t>
          </a:r>
          <a:endParaRPr lang="en-US" sz="2600" kern="1200" dirty="0"/>
        </a:p>
      </dsp:txBody>
      <dsp:txXfrm>
        <a:off x="168756" y="2151682"/>
        <a:ext cx="3988333" cy="1246354"/>
      </dsp:txXfrm>
    </dsp:sp>
    <dsp:sp modelId="{C366C572-E7C4-450C-A164-C18EE056361A}">
      <dsp:nvSpPr>
        <dsp:cNvPr id="0" name=""/>
        <dsp:cNvSpPr/>
      </dsp:nvSpPr>
      <dsp:spPr>
        <a:xfrm>
          <a:off x="2575" y="1971653"/>
          <a:ext cx="872447" cy="1308671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7000" r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C5C4C-EAF8-4DD7-A97D-82481916A346}">
      <dsp:nvSpPr>
        <dsp:cNvPr id="0" name=""/>
        <dsp:cNvSpPr/>
      </dsp:nvSpPr>
      <dsp:spPr>
        <a:xfrm>
          <a:off x="4509035" y="2151682"/>
          <a:ext cx="3988333" cy="124635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197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Employee morale, sentiment, and salient issues</a:t>
          </a:r>
          <a:endParaRPr lang="en-US" sz="2600" kern="1200" dirty="0"/>
        </a:p>
      </dsp:txBody>
      <dsp:txXfrm>
        <a:off x="4509035" y="2151682"/>
        <a:ext cx="3988333" cy="1246354"/>
      </dsp:txXfrm>
    </dsp:sp>
    <dsp:sp modelId="{C637557A-3652-46CD-A1AD-79EDD3FE8729}">
      <dsp:nvSpPr>
        <dsp:cNvPr id="0" name=""/>
        <dsp:cNvSpPr/>
      </dsp:nvSpPr>
      <dsp:spPr>
        <a:xfrm>
          <a:off x="4342854" y="1971653"/>
          <a:ext cx="872447" cy="1308671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1000" r="-1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BD1A-7E9C-4B26-A413-ECD4C254877C}">
      <dsp:nvSpPr>
        <dsp:cNvPr id="0" name=""/>
        <dsp:cNvSpPr/>
      </dsp:nvSpPr>
      <dsp:spPr>
        <a:xfrm>
          <a:off x="-4425216" y="-678697"/>
          <a:ext cx="5271914" cy="5271914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355F1-5244-40B6-9A92-66332E5807AE}">
      <dsp:nvSpPr>
        <dsp:cNvPr id="0" name=""/>
        <dsp:cNvSpPr/>
      </dsp:nvSpPr>
      <dsp:spPr>
        <a:xfrm>
          <a:off x="443535" y="300948"/>
          <a:ext cx="796728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The Time Presidents Spend in Role Is Decreasing</a:t>
          </a:r>
        </a:p>
      </dsp:txBody>
      <dsp:txXfrm>
        <a:off x="443535" y="300948"/>
        <a:ext cx="7967281" cy="602209"/>
      </dsp:txXfrm>
    </dsp:sp>
    <dsp:sp modelId="{06F6A03A-CFFB-45B3-9B8A-E6A35E85FE44}">
      <dsp:nvSpPr>
        <dsp:cNvPr id="0" name=""/>
        <dsp:cNvSpPr/>
      </dsp:nvSpPr>
      <dsp:spPr>
        <a:xfrm>
          <a:off x="67154" y="225672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DCEC034-EBF4-4425-9BE6-5BF117E14D87}">
      <dsp:nvSpPr>
        <dsp:cNvPr id="0" name=""/>
        <dsp:cNvSpPr/>
      </dsp:nvSpPr>
      <dsp:spPr>
        <a:xfrm>
          <a:off x="788796" y="1204419"/>
          <a:ext cx="762202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Context Matters (Background, Runway, Environment)</a:t>
          </a:r>
          <a:endParaRPr lang="en-US" sz="2200" kern="1200" dirty="0"/>
        </a:p>
      </dsp:txBody>
      <dsp:txXfrm>
        <a:off x="788796" y="1204419"/>
        <a:ext cx="7622021" cy="602209"/>
      </dsp:txXfrm>
    </dsp:sp>
    <dsp:sp modelId="{4B55F78D-7EAB-4A2F-85AC-6D30951518FD}">
      <dsp:nvSpPr>
        <dsp:cNvPr id="0" name=""/>
        <dsp:cNvSpPr/>
      </dsp:nvSpPr>
      <dsp:spPr>
        <a:xfrm>
          <a:off x="412415" y="1129143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FB78A4-DE02-44B2-AC72-81F22ACB0505}">
      <dsp:nvSpPr>
        <dsp:cNvPr id="0" name=""/>
        <dsp:cNvSpPr/>
      </dsp:nvSpPr>
      <dsp:spPr>
        <a:xfrm>
          <a:off x="788796" y="2107890"/>
          <a:ext cx="762202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Balance Education and Urgent Issues</a:t>
          </a:r>
          <a:endParaRPr lang="en-US" sz="2200" kern="1200" dirty="0"/>
        </a:p>
      </dsp:txBody>
      <dsp:txXfrm>
        <a:off x="788796" y="2107890"/>
        <a:ext cx="7622021" cy="602209"/>
      </dsp:txXfrm>
    </dsp:sp>
    <dsp:sp modelId="{4D08F078-CE74-430E-8A9B-070D1AD7701F}">
      <dsp:nvSpPr>
        <dsp:cNvPr id="0" name=""/>
        <dsp:cNvSpPr/>
      </dsp:nvSpPr>
      <dsp:spPr>
        <a:xfrm>
          <a:off x="412415" y="2032614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1D3C03-B83A-43E4-B592-2EC4A0F26ED2}">
      <dsp:nvSpPr>
        <dsp:cNvPr id="0" name=""/>
        <dsp:cNvSpPr/>
      </dsp:nvSpPr>
      <dsp:spPr>
        <a:xfrm>
          <a:off x="443535" y="3011361"/>
          <a:ext cx="7967281" cy="602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0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Research and Prepare</a:t>
          </a:r>
          <a:endParaRPr lang="en-US" sz="2200" kern="1200" dirty="0"/>
        </a:p>
      </dsp:txBody>
      <dsp:txXfrm>
        <a:off x="443535" y="3011361"/>
        <a:ext cx="7967281" cy="602209"/>
      </dsp:txXfrm>
    </dsp:sp>
    <dsp:sp modelId="{F7A391E5-6D98-4144-AE8E-50B0257346AF}">
      <dsp:nvSpPr>
        <dsp:cNvPr id="0" name=""/>
        <dsp:cNvSpPr/>
      </dsp:nvSpPr>
      <dsp:spPr>
        <a:xfrm>
          <a:off x="67154" y="2936085"/>
          <a:ext cx="752762" cy="752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EDE24-20A4-4FBA-BAF7-63A9AD57D9F7}">
      <dsp:nvSpPr>
        <dsp:cNvPr id="0" name=""/>
        <dsp:cNvSpPr/>
      </dsp:nvSpPr>
      <dsp:spPr>
        <a:xfrm>
          <a:off x="3174" y="871363"/>
          <a:ext cx="2468863" cy="2904545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9C0E1-08DD-48DE-A376-E505000F9DE8}">
      <dsp:nvSpPr>
        <dsp:cNvPr id="0" name=""/>
        <dsp:cNvSpPr/>
      </dsp:nvSpPr>
      <dsp:spPr>
        <a:xfrm>
          <a:off x="126617" y="987545"/>
          <a:ext cx="2221976" cy="188795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4948D-B6A6-45C7-9B0E-A202EBCAE0CF}">
      <dsp:nvSpPr>
        <dsp:cNvPr id="0" name=""/>
        <dsp:cNvSpPr/>
      </dsp:nvSpPr>
      <dsp:spPr>
        <a:xfrm>
          <a:off x="126617" y="2875499"/>
          <a:ext cx="2221976" cy="78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Similar principles apply for the transition of all new leaders, if not all new employees</a:t>
          </a:r>
        </a:p>
      </dsp:txBody>
      <dsp:txXfrm>
        <a:off x="126617" y="2875499"/>
        <a:ext cx="2221976" cy="784227"/>
      </dsp:txXfrm>
    </dsp:sp>
    <dsp:sp modelId="{A6BA76ED-5FEF-424A-94BC-2C194BA13C5D}">
      <dsp:nvSpPr>
        <dsp:cNvPr id="0" name=""/>
        <dsp:cNvSpPr/>
      </dsp:nvSpPr>
      <dsp:spPr>
        <a:xfrm>
          <a:off x="3001533" y="871363"/>
          <a:ext cx="2468863" cy="2904545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DB16D-5C1F-46FD-A069-ED02C34B00B8}">
      <dsp:nvSpPr>
        <dsp:cNvPr id="0" name=""/>
        <dsp:cNvSpPr/>
      </dsp:nvSpPr>
      <dsp:spPr>
        <a:xfrm>
          <a:off x="3124976" y="987545"/>
          <a:ext cx="2221976" cy="188795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7000" b="-7000"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D1D52E-456E-4C94-8662-90E726D4B781}">
      <dsp:nvSpPr>
        <dsp:cNvPr id="0" name=""/>
        <dsp:cNvSpPr/>
      </dsp:nvSpPr>
      <dsp:spPr>
        <a:xfrm>
          <a:off x="3124976" y="2875499"/>
          <a:ext cx="2221976" cy="78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Similar principles apply when employees change roles</a:t>
          </a:r>
        </a:p>
      </dsp:txBody>
      <dsp:txXfrm>
        <a:off x="3124976" y="2875499"/>
        <a:ext cx="2221976" cy="784227"/>
      </dsp:txXfrm>
    </dsp:sp>
    <dsp:sp modelId="{E5B2527E-8452-4EFA-9131-03E8787245BB}">
      <dsp:nvSpPr>
        <dsp:cNvPr id="0" name=""/>
        <dsp:cNvSpPr/>
      </dsp:nvSpPr>
      <dsp:spPr>
        <a:xfrm>
          <a:off x="5999892" y="871363"/>
          <a:ext cx="2468863" cy="2904545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B6E0-1E07-437D-BD9F-FCDCB6E8E4BC}">
      <dsp:nvSpPr>
        <dsp:cNvPr id="0" name=""/>
        <dsp:cNvSpPr/>
      </dsp:nvSpPr>
      <dsp:spPr>
        <a:xfrm>
          <a:off x="6123335" y="987545"/>
          <a:ext cx="2221976" cy="188795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CB5695-7330-49F1-8832-9A4A2D267FB8}">
      <dsp:nvSpPr>
        <dsp:cNvPr id="0" name=""/>
        <dsp:cNvSpPr/>
      </dsp:nvSpPr>
      <dsp:spPr>
        <a:xfrm>
          <a:off x="6123335" y="2875499"/>
          <a:ext cx="2221976" cy="78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Transition out of the organization should have similar levels of deliberate planning</a:t>
          </a:r>
        </a:p>
      </dsp:txBody>
      <dsp:txXfrm>
        <a:off x="6123335" y="2875499"/>
        <a:ext cx="2221976" cy="784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23074-1007-422D-9D1E-ACF4B751DFAA}">
      <dsp:nvSpPr>
        <dsp:cNvPr id="0" name=""/>
        <dsp:cNvSpPr/>
      </dsp:nvSpPr>
      <dsp:spPr>
        <a:xfrm>
          <a:off x="0" y="0"/>
          <a:ext cx="6394584" cy="1430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Allocate money</a:t>
          </a:r>
        </a:p>
      </dsp:txBody>
      <dsp:txXfrm>
        <a:off x="1421949" y="0"/>
        <a:ext cx="4972634" cy="1430328"/>
      </dsp:txXfrm>
    </dsp:sp>
    <dsp:sp modelId="{33C884C8-70C0-403E-96A8-FF25F76A8731}">
      <dsp:nvSpPr>
        <dsp:cNvPr id="0" name=""/>
        <dsp:cNvSpPr/>
      </dsp:nvSpPr>
      <dsp:spPr>
        <a:xfrm>
          <a:off x="143032" y="143032"/>
          <a:ext cx="1278916" cy="11442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33CF6-3976-44DB-A24E-09CC75AC1F2B}">
      <dsp:nvSpPr>
        <dsp:cNvPr id="0" name=""/>
        <dsp:cNvSpPr/>
      </dsp:nvSpPr>
      <dsp:spPr>
        <a:xfrm>
          <a:off x="0" y="1573361"/>
          <a:ext cx="6394584" cy="1430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Hire and fire people</a:t>
          </a:r>
          <a:endParaRPr lang="en-US" sz="4200" kern="1200" dirty="0"/>
        </a:p>
      </dsp:txBody>
      <dsp:txXfrm>
        <a:off x="1421949" y="1573361"/>
        <a:ext cx="4972634" cy="1430328"/>
      </dsp:txXfrm>
    </dsp:sp>
    <dsp:sp modelId="{58B00D5E-E403-4F31-9A96-6105CC18DD2D}">
      <dsp:nvSpPr>
        <dsp:cNvPr id="0" name=""/>
        <dsp:cNvSpPr/>
      </dsp:nvSpPr>
      <dsp:spPr>
        <a:xfrm>
          <a:off x="143032" y="1716394"/>
          <a:ext cx="1278916" cy="11442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000" b="-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99269-1757-4A48-BC47-749F6C8975A0}">
      <dsp:nvSpPr>
        <dsp:cNvPr id="0" name=""/>
        <dsp:cNvSpPr/>
      </dsp:nvSpPr>
      <dsp:spPr>
        <a:xfrm>
          <a:off x="0" y="3146723"/>
          <a:ext cx="6394584" cy="1430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Start/stop policies and programs</a:t>
          </a:r>
          <a:endParaRPr lang="en-US" sz="4200" kern="1200" dirty="0"/>
        </a:p>
      </dsp:txBody>
      <dsp:txXfrm>
        <a:off x="1421949" y="3146723"/>
        <a:ext cx="4972634" cy="1430328"/>
      </dsp:txXfrm>
    </dsp:sp>
    <dsp:sp modelId="{8C493043-A816-4D66-B9D8-371CDFECFC2A}">
      <dsp:nvSpPr>
        <dsp:cNvPr id="0" name=""/>
        <dsp:cNvSpPr/>
      </dsp:nvSpPr>
      <dsp:spPr>
        <a:xfrm>
          <a:off x="143032" y="3289756"/>
          <a:ext cx="1278916" cy="11442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8000" r="-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2D125-C454-4774-8D82-29DFCD04E0FC}">
      <dsp:nvSpPr>
        <dsp:cNvPr id="0" name=""/>
        <dsp:cNvSpPr/>
      </dsp:nvSpPr>
      <dsp:spPr>
        <a:xfrm>
          <a:off x="0" y="1069071"/>
          <a:ext cx="8579090" cy="142542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DE8AB-FEA1-4392-8406-7F6E26FDC358}">
      <dsp:nvSpPr>
        <dsp:cNvPr id="0" name=""/>
        <dsp:cNvSpPr/>
      </dsp:nvSpPr>
      <dsp:spPr>
        <a:xfrm>
          <a:off x="659" y="0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Jan 13</a:t>
          </a:r>
          <a:br>
            <a:rPr lang="en-US" sz="1200" kern="1200" dirty="0"/>
          </a:br>
          <a:r>
            <a:rPr lang="en-US" sz="1200" kern="1200" dirty="0"/>
            <a:t>Interim Chief of Staff Appointed</a:t>
          </a:r>
        </a:p>
      </dsp:txBody>
      <dsp:txXfrm>
        <a:off x="659" y="0"/>
        <a:ext cx="1057515" cy="1425428"/>
      </dsp:txXfrm>
    </dsp:sp>
    <dsp:sp modelId="{8ED2AD72-8541-4FDF-B4ED-B44E20777C76}">
      <dsp:nvSpPr>
        <dsp:cNvPr id="0" name=""/>
        <dsp:cNvSpPr/>
      </dsp:nvSpPr>
      <dsp:spPr>
        <a:xfrm>
          <a:off x="351238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5F01B-0E47-49EA-94CB-D3F88855CCED}">
      <dsp:nvSpPr>
        <dsp:cNvPr id="0" name=""/>
        <dsp:cNvSpPr/>
      </dsp:nvSpPr>
      <dsp:spPr>
        <a:xfrm>
          <a:off x="1111050" y="2138143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Jan 20</a:t>
          </a:r>
          <a:br>
            <a:rPr lang="en-US" sz="1200" kern="1200" dirty="0"/>
          </a:br>
          <a:r>
            <a:rPr lang="en-US" sz="1200" kern="1200" dirty="0"/>
            <a:t>President Trump Inaugurated</a:t>
          </a:r>
        </a:p>
      </dsp:txBody>
      <dsp:txXfrm>
        <a:off x="1111050" y="2138143"/>
        <a:ext cx="1057515" cy="1425428"/>
      </dsp:txXfrm>
    </dsp:sp>
    <dsp:sp modelId="{C6064AFC-268D-401F-8B51-DFB525915682}">
      <dsp:nvSpPr>
        <dsp:cNvPr id="0" name=""/>
        <dsp:cNvSpPr/>
      </dsp:nvSpPr>
      <dsp:spPr>
        <a:xfrm>
          <a:off x="1461629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5CF44-9812-4D11-8CAD-C8728BB09DDF}">
      <dsp:nvSpPr>
        <dsp:cNvPr id="0" name=""/>
        <dsp:cNvSpPr/>
      </dsp:nvSpPr>
      <dsp:spPr>
        <a:xfrm>
          <a:off x="2221441" y="0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Feb 19</a:t>
          </a:r>
          <a:br>
            <a:rPr lang="en-US" sz="1200" kern="1200"/>
          </a:br>
          <a:r>
            <a:rPr lang="en-US" sz="1200" kern="1200"/>
            <a:t>New President Announced</a:t>
          </a:r>
          <a:endParaRPr lang="en-US" sz="1200" kern="1200" dirty="0"/>
        </a:p>
      </dsp:txBody>
      <dsp:txXfrm>
        <a:off x="2221441" y="0"/>
        <a:ext cx="1057515" cy="1425428"/>
      </dsp:txXfrm>
    </dsp:sp>
    <dsp:sp modelId="{8D1F02CE-0E07-48D4-A1C0-772B09F7CD0B}">
      <dsp:nvSpPr>
        <dsp:cNvPr id="0" name=""/>
        <dsp:cNvSpPr/>
      </dsp:nvSpPr>
      <dsp:spPr>
        <a:xfrm>
          <a:off x="2572020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1D60A-22AC-4B66-A9D8-FAC5141BEF3F}">
      <dsp:nvSpPr>
        <dsp:cNvPr id="0" name=""/>
        <dsp:cNvSpPr/>
      </dsp:nvSpPr>
      <dsp:spPr>
        <a:xfrm>
          <a:off x="3331832" y="2138143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March 6</a:t>
          </a:r>
          <a:br>
            <a:rPr lang="en-US" sz="1200" kern="1200" dirty="0"/>
          </a:br>
          <a:r>
            <a:rPr lang="en-US" sz="1200" kern="1200" dirty="0"/>
            <a:t>Incoming President Visits Campus</a:t>
          </a:r>
        </a:p>
      </dsp:txBody>
      <dsp:txXfrm>
        <a:off x="3331832" y="2138143"/>
        <a:ext cx="1057515" cy="1425428"/>
      </dsp:txXfrm>
    </dsp:sp>
    <dsp:sp modelId="{F7D70A3B-2494-4AB2-96B7-5B35E2214844}">
      <dsp:nvSpPr>
        <dsp:cNvPr id="0" name=""/>
        <dsp:cNvSpPr/>
      </dsp:nvSpPr>
      <dsp:spPr>
        <a:xfrm>
          <a:off x="3682411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DD16B-E6A5-47B2-8766-1B495C218B2D}">
      <dsp:nvSpPr>
        <dsp:cNvPr id="0" name=""/>
        <dsp:cNvSpPr/>
      </dsp:nvSpPr>
      <dsp:spPr>
        <a:xfrm>
          <a:off x="4442223" y="0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May 8</a:t>
          </a:r>
          <a:br>
            <a:rPr lang="en-US" sz="1200" kern="1200"/>
          </a:br>
          <a:r>
            <a:rPr lang="en-US" sz="1200" kern="1200"/>
            <a:t>NY State Budget Passed</a:t>
          </a:r>
          <a:endParaRPr lang="en-US" sz="1200" kern="1200" dirty="0"/>
        </a:p>
      </dsp:txBody>
      <dsp:txXfrm>
        <a:off x="4442223" y="0"/>
        <a:ext cx="1057515" cy="1425428"/>
      </dsp:txXfrm>
    </dsp:sp>
    <dsp:sp modelId="{D0266CE3-D4DC-457B-ABF7-D8E528E282E8}">
      <dsp:nvSpPr>
        <dsp:cNvPr id="0" name=""/>
        <dsp:cNvSpPr/>
      </dsp:nvSpPr>
      <dsp:spPr>
        <a:xfrm>
          <a:off x="4792802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43132-0671-4684-BB88-E19B65F41E53}">
      <dsp:nvSpPr>
        <dsp:cNvPr id="0" name=""/>
        <dsp:cNvSpPr/>
      </dsp:nvSpPr>
      <dsp:spPr>
        <a:xfrm>
          <a:off x="5552614" y="2138143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July 17</a:t>
          </a:r>
          <a:br>
            <a:rPr lang="en-US" sz="1200" kern="1200" dirty="0"/>
          </a:br>
          <a:r>
            <a:rPr lang="en-US" sz="1200" kern="1200" dirty="0"/>
            <a:t>Permanent Chief of Staff Hired</a:t>
          </a:r>
        </a:p>
      </dsp:txBody>
      <dsp:txXfrm>
        <a:off x="5552614" y="2138143"/>
        <a:ext cx="1057515" cy="1425428"/>
      </dsp:txXfrm>
    </dsp:sp>
    <dsp:sp modelId="{CCE4AF8B-D971-4A96-869C-AD2802F39EB0}">
      <dsp:nvSpPr>
        <dsp:cNvPr id="0" name=""/>
        <dsp:cNvSpPr/>
      </dsp:nvSpPr>
      <dsp:spPr>
        <a:xfrm>
          <a:off x="5903193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6717C-874C-4244-90E0-38108C832C92}">
      <dsp:nvSpPr>
        <dsp:cNvPr id="0" name=""/>
        <dsp:cNvSpPr/>
      </dsp:nvSpPr>
      <dsp:spPr>
        <a:xfrm>
          <a:off x="6663005" y="0"/>
          <a:ext cx="1057515" cy="142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 1</a:t>
          </a:r>
          <a:br>
            <a:rPr lang="en-US" sz="1200" kern="1200" dirty="0"/>
          </a:br>
          <a:r>
            <a:rPr lang="en-US" sz="1200" kern="1200" dirty="0"/>
            <a:t>President’s “Start Date”</a:t>
          </a:r>
        </a:p>
      </dsp:txBody>
      <dsp:txXfrm>
        <a:off x="6663005" y="0"/>
        <a:ext cx="1057515" cy="1425428"/>
      </dsp:txXfrm>
    </dsp:sp>
    <dsp:sp modelId="{3397CE2B-51A9-4D9E-AB22-A0EDD7D6C9FB}">
      <dsp:nvSpPr>
        <dsp:cNvPr id="0" name=""/>
        <dsp:cNvSpPr/>
      </dsp:nvSpPr>
      <dsp:spPr>
        <a:xfrm>
          <a:off x="7013584" y="1603607"/>
          <a:ext cx="356357" cy="35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23074-1007-422D-9D1E-ACF4B751DFAA}">
      <dsp:nvSpPr>
        <dsp:cNvPr id="0" name=""/>
        <dsp:cNvSpPr/>
      </dsp:nvSpPr>
      <dsp:spPr>
        <a:xfrm>
          <a:off x="0" y="0"/>
          <a:ext cx="6394584" cy="1430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Stony Brook First</a:t>
          </a:r>
        </a:p>
      </dsp:txBody>
      <dsp:txXfrm>
        <a:off x="1421949" y="0"/>
        <a:ext cx="4972634" cy="1430328"/>
      </dsp:txXfrm>
    </dsp:sp>
    <dsp:sp modelId="{33C884C8-70C0-403E-96A8-FF25F76A8731}">
      <dsp:nvSpPr>
        <dsp:cNvPr id="0" name=""/>
        <dsp:cNvSpPr/>
      </dsp:nvSpPr>
      <dsp:spPr>
        <a:xfrm>
          <a:off x="143032" y="143032"/>
          <a:ext cx="1278916" cy="11442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33CF6-3976-44DB-A24E-09CC75AC1F2B}">
      <dsp:nvSpPr>
        <dsp:cNvPr id="0" name=""/>
        <dsp:cNvSpPr/>
      </dsp:nvSpPr>
      <dsp:spPr>
        <a:xfrm>
          <a:off x="0" y="1573361"/>
          <a:ext cx="6394584" cy="1430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Accomplish Institutional Goals</a:t>
          </a:r>
        </a:p>
      </dsp:txBody>
      <dsp:txXfrm>
        <a:off x="1421949" y="1573361"/>
        <a:ext cx="4972634" cy="1430328"/>
      </dsp:txXfrm>
    </dsp:sp>
    <dsp:sp modelId="{58B00D5E-E403-4F31-9A96-6105CC18DD2D}">
      <dsp:nvSpPr>
        <dsp:cNvPr id="0" name=""/>
        <dsp:cNvSpPr/>
      </dsp:nvSpPr>
      <dsp:spPr>
        <a:xfrm>
          <a:off x="143032" y="1716394"/>
          <a:ext cx="1278916" cy="11442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99269-1757-4A48-BC47-749F6C8975A0}">
      <dsp:nvSpPr>
        <dsp:cNvPr id="0" name=""/>
        <dsp:cNvSpPr/>
      </dsp:nvSpPr>
      <dsp:spPr>
        <a:xfrm>
          <a:off x="0" y="3146723"/>
          <a:ext cx="6394584" cy="1430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Make Everyone Look Like Rock Stars</a:t>
          </a:r>
        </a:p>
      </dsp:txBody>
      <dsp:txXfrm>
        <a:off x="1421949" y="3146723"/>
        <a:ext cx="4972634" cy="1430328"/>
      </dsp:txXfrm>
    </dsp:sp>
    <dsp:sp modelId="{8C493043-A816-4D66-B9D8-371CDFECFC2A}">
      <dsp:nvSpPr>
        <dsp:cNvPr id="0" name=""/>
        <dsp:cNvSpPr/>
      </dsp:nvSpPr>
      <dsp:spPr>
        <a:xfrm>
          <a:off x="143032" y="3289756"/>
          <a:ext cx="1278916" cy="11442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7000" b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A01D-DD04-4D39-8EBB-7796D4B4B1CD}">
      <dsp:nvSpPr>
        <dsp:cNvPr id="0" name=""/>
        <dsp:cNvSpPr/>
      </dsp:nvSpPr>
      <dsp:spPr>
        <a:xfrm>
          <a:off x="0" y="95947"/>
          <a:ext cx="6096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Bitter" pitchFamily="2" charset="0"/>
            </a:rPr>
            <a:t>Senior Leadership</a:t>
          </a:r>
        </a:p>
      </dsp:txBody>
      <dsp:txXfrm>
        <a:off x="24588" y="120535"/>
        <a:ext cx="6046824" cy="454509"/>
      </dsp:txXfrm>
    </dsp:sp>
    <dsp:sp modelId="{6F1848C4-6E50-4F1D-8465-EEEDB8C67948}">
      <dsp:nvSpPr>
        <dsp:cNvPr id="0" name=""/>
        <dsp:cNvSpPr/>
      </dsp:nvSpPr>
      <dsp:spPr>
        <a:xfrm>
          <a:off x="0" y="599632"/>
          <a:ext cx="6096000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  <a:latin typeface="Bitter" pitchFamily="2" charset="0"/>
            </a:rPr>
            <a:t>Six interim cabinet members (President, Chief of Staff, Advancement, Marketing &amp; Communications, Chief Campus Counsel, Human Resources)</a:t>
          </a:r>
          <a:endParaRPr lang="en-US" sz="1600" kern="1200" dirty="0">
            <a:solidFill>
              <a:schemeClr val="tx1"/>
            </a:solidFill>
            <a:latin typeface="Bitter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Bitter" pitchFamily="2" charset="0"/>
            </a:rPr>
            <a:t>Provost publicly named as finalist at higher </a:t>
          </a:r>
          <a:r>
            <a:rPr lang="en-US" sz="1600" kern="1200">
              <a:solidFill>
                <a:schemeClr val="tx1"/>
              </a:solidFill>
              <a:latin typeface="Bitter" pitchFamily="2" charset="0"/>
            </a:rPr>
            <a:t>ranked institution</a:t>
          </a:r>
          <a:endParaRPr lang="en-US" sz="1600" kern="1200" dirty="0">
            <a:solidFill>
              <a:schemeClr val="tx1"/>
            </a:solidFill>
            <a:latin typeface="Bitter" pitchFamily="2" charset="0"/>
          </a:endParaRPr>
        </a:p>
      </dsp:txBody>
      <dsp:txXfrm>
        <a:off x="0" y="599632"/>
        <a:ext cx="6096000" cy="1217160"/>
      </dsp:txXfrm>
    </dsp:sp>
    <dsp:sp modelId="{D25749F2-972B-4F85-8E36-65B6445A3342}">
      <dsp:nvSpPr>
        <dsp:cNvPr id="0" name=""/>
        <dsp:cNvSpPr/>
      </dsp:nvSpPr>
      <dsp:spPr>
        <a:xfrm>
          <a:off x="0" y="1816793"/>
          <a:ext cx="6096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Bitter" pitchFamily="2" charset="0"/>
            </a:rPr>
            <a:t>Changes in federal administration</a:t>
          </a:r>
        </a:p>
      </dsp:txBody>
      <dsp:txXfrm>
        <a:off x="24588" y="1841381"/>
        <a:ext cx="6046824" cy="454509"/>
      </dsp:txXfrm>
    </dsp:sp>
    <dsp:sp modelId="{B173E44C-F7D5-4532-BBFF-AEE94CB99EC4}">
      <dsp:nvSpPr>
        <dsp:cNvPr id="0" name=""/>
        <dsp:cNvSpPr/>
      </dsp:nvSpPr>
      <dsp:spPr>
        <a:xfrm>
          <a:off x="0" y="2320478"/>
          <a:ext cx="60960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Bitter" pitchFamily="2" charset="0"/>
            </a:rPr>
            <a:t>Cancellation of research grants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Bitter" pitchFamily="2" charset="0"/>
            </a:rPr>
            <a:t>Changes to immigration policy and enforcement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Bitter" pitchFamily="2" charset="0"/>
            </a:rPr>
            <a:t>Actions taken against high-profile universities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  <a:latin typeface="Bitter" pitchFamily="2" charset="0"/>
            </a:rPr>
            <a:t>Various additional uncertainties</a:t>
          </a:r>
          <a:br>
            <a:rPr lang="en-US" sz="1600" kern="1200">
              <a:solidFill>
                <a:schemeClr val="tx1"/>
              </a:solidFill>
              <a:latin typeface="Bitter" pitchFamily="2" charset="0"/>
            </a:rPr>
          </a:br>
          <a:endParaRPr lang="en-US" sz="1600" kern="1200" dirty="0">
            <a:solidFill>
              <a:schemeClr val="tx1"/>
            </a:solidFill>
            <a:latin typeface="Bitter" pitchFamily="2" charset="0"/>
          </a:endParaRPr>
        </a:p>
      </dsp:txBody>
      <dsp:txXfrm>
        <a:off x="0" y="2320478"/>
        <a:ext cx="6096000" cy="1304100"/>
      </dsp:txXfrm>
    </dsp:sp>
    <dsp:sp modelId="{39A7E0DB-EF74-4312-A9CE-D36073DE53C2}">
      <dsp:nvSpPr>
        <dsp:cNvPr id="0" name=""/>
        <dsp:cNvSpPr/>
      </dsp:nvSpPr>
      <dsp:spPr>
        <a:xfrm>
          <a:off x="0" y="3624578"/>
          <a:ext cx="6096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  <a:latin typeface="Bitter" pitchFamily="2" charset="0"/>
            </a:rPr>
            <a:t>Campus climate</a:t>
          </a:r>
          <a:endParaRPr lang="en-US" sz="2100" b="1" kern="1200" dirty="0">
            <a:solidFill>
              <a:schemeClr val="bg1"/>
            </a:solidFill>
            <a:latin typeface="Bitter" pitchFamily="2" charset="0"/>
          </a:endParaRPr>
        </a:p>
      </dsp:txBody>
      <dsp:txXfrm>
        <a:off x="24588" y="3649166"/>
        <a:ext cx="6046824" cy="454509"/>
      </dsp:txXfrm>
    </dsp:sp>
    <dsp:sp modelId="{1FCFFA02-92B2-459B-9694-05EE0D585830}">
      <dsp:nvSpPr>
        <dsp:cNvPr id="0" name=""/>
        <dsp:cNvSpPr/>
      </dsp:nvSpPr>
      <dsp:spPr>
        <a:xfrm>
          <a:off x="0" y="4128263"/>
          <a:ext cx="6096000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  <a:latin typeface="Bitter" pitchFamily="2" charset="0"/>
            </a:rPr>
            <a:t>Tension about Middle East</a:t>
          </a:r>
          <a:endParaRPr lang="en-US" sz="1600" kern="1200" dirty="0">
            <a:solidFill>
              <a:schemeClr val="tx1"/>
            </a:solidFill>
            <a:latin typeface="Bitter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  <a:latin typeface="Bitter" pitchFamily="2" charset="0"/>
            </a:rPr>
            <a:t>Tension about federal landscape</a:t>
          </a:r>
          <a:endParaRPr lang="en-US" sz="1600" kern="1200" dirty="0">
            <a:solidFill>
              <a:schemeClr val="tx1"/>
            </a:solidFill>
            <a:latin typeface="Bitter" pitchFamily="2" charset="0"/>
          </a:endParaRPr>
        </a:p>
      </dsp:txBody>
      <dsp:txXfrm>
        <a:off x="0" y="4128263"/>
        <a:ext cx="6096000" cy="543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CBC4F-B541-4B0B-A596-E82095AD510C}">
      <dsp:nvSpPr>
        <dsp:cNvPr id="0" name=""/>
        <dsp:cNvSpPr/>
      </dsp:nvSpPr>
      <dsp:spPr>
        <a:xfrm>
          <a:off x="4067" y="407304"/>
          <a:ext cx="2390343" cy="281216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1F2D7-7060-4639-BD7F-F21DEF831C1F}">
      <dsp:nvSpPr>
        <dsp:cNvPr id="0" name=""/>
        <dsp:cNvSpPr/>
      </dsp:nvSpPr>
      <dsp:spPr>
        <a:xfrm>
          <a:off x="123584" y="519790"/>
          <a:ext cx="2151309" cy="1827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6AAD-EFFE-44E5-9D63-FC5B7D8AF209}">
      <dsp:nvSpPr>
        <dsp:cNvPr id="0" name=""/>
        <dsp:cNvSpPr/>
      </dsp:nvSpPr>
      <dsp:spPr>
        <a:xfrm>
          <a:off x="123584" y="2347700"/>
          <a:ext cx="2151309" cy="75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Materials</a:t>
          </a:r>
        </a:p>
      </dsp:txBody>
      <dsp:txXfrm>
        <a:off x="123584" y="2347700"/>
        <a:ext cx="2151309" cy="759285"/>
      </dsp:txXfrm>
    </dsp:sp>
    <dsp:sp modelId="{66B66597-F525-42E2-835A-514FBFDEE52F}">
      <dsp:nvSpPr>
        <dsp:cNvPr id="0" name=""/>
        <dsp:cNvSpPr/>
      </dsp:nvSpPr>
      <dsp:spPr>
        <a:xfrm>
          <a:off x="3053248" y="407304"/>
          <a:ext cx="2390343" cy="2812168"/>
        </a:xfrm>
        <a:prstGeom prst="rect">
          <a:avLst/>
        </a:prstGeom>
        <a:solidFill>
          <a:schemeClr val="tx1">
            <a:alpha val="4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48F75-20B1-4817-A1DC-A27FE55E4118}">
      <dsp:nvSpPr>
        <dsp:cNvPr id="0" name=""/>
        <dsp:cNvSpPr/>
      </dsp:nvSpPr>
      <dsp:spPr>
        <a:xfrm>
          <a:off x="3172765" y="519790"/>
          <a:ext cx="2151309" cy="18279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36F4F-5778-4B2A-9FA4-A4E05406E7A3}">
      <dsp:nvSpPr>
        <dsp:cNvPr id="0" name=""/>
        <dsp:cNvSpPr/>
      </dsp:nvSpPr>
      <dsp:spPr>
        <a:xfrm>
          <a:off x="3172765" y="2347700"/>
          <a:ext cx="2151309" cy="75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Meetings</a:t>
          </a:r>
        </a:p>
      </dsp:txBody>
      <dsp:txXfrm>
        <a:off x="3172765" y="2347700"/>
        <a:ext cx="2151309" cy="759285"/>
      </dsp:txXfrm>
    </dsp:sp>
    <dsp:sp modelId="{548DEC22-E18D-47F9-95B8-C90CEF5146F2}">
      <dsp:nvSpPr>
        <dsp:cNvPr id="0" name=""/>
        <dsp:cNvSpPr/>
      </dsp:nvSpPr>
      <dsp:spPr>
        <a:xfrm>
          <a:off x="6102428" y="407304"/>
          <a:ext cx="2390343" cy="281216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58469-B712-4A09-BD4A-9633E7F7242D}">
      <dsp:nvSpPr>
        <dsp:cNvPr id="0" name=""/>
        <dsp:cNvSpPr/>
      </dsp:nvSpPr>
      <dsp:spPr>
        <a:xfrm>
          <a:off x="6221945" y="519790"/>
          <a:ext cx="2151309" cy="18279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E01BD-558A-467B-BA0C-69434D05021D}">
      <dsp:nvSpPr>
        <dsp:cNvPr id="0" name=""/>
        <dsp:cNvSpPr/>
      </dsp:nvSpPr>
      <dsp:spPr>
        <a:xfrm>
          <a:off x="6221945" y="2347700"/>
          <a:ext cx="2151309" cy="75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Urgent vs Educational</a:t>
          </a:r>
        </a:p>
      </dsp:txBody>
      <dsp:txXfrm>
        <a:off x="6221945" y="2347700"/>
        <a:ext cx="2151309" cy="759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EC7F9-A5A2-4756-BF3C-05E51A9FD144}">
      <dsp:nvSpPr>
        <dsp:cNvPr id="0" name=""/>
        <dsp:cNvSpPr/>
      </dsp:nvSpPr>
      <dsp:spPr>
        <a:xfrm>
          <a:off x="142392" y="1865"/>
          <a:ext cx="2302787" cy="1381672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“How does this president think?”</a:t>
          </a:r>
        </a:p>
      </dsp:txBody>
      <dsp:txXfrm>
        <a:off x="479627" y="204206"/>
        <a:ext cx="1628317" cy="976990"/>
      </dsp:txXfrm>
    </dsp:sp>
    <dsp:sp modelId="{FDEBF245-C4AA-42EA-9122-2EAD28A4B31D}">
      <dsp:nvSpPr>
        <dsp:cNvPr id="0" name=""/>
        <dsp:cNvSpPr/>
      </dsp:nvSpPr>
      <dsp:spPr>
        <a:xfrm>
          <a:off x="2675459" y="1865"/>
          <a:ext cx="2302787" cy="1381672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“What does this president value?”</a:t>
          </a:r>
        </a:p>
      </dsp:txBody>
      <dsp:txXfrm>
        <a:off x="3012694" y="204206"/>
        <a:ext cx="1628317" cy="976990"/>
      </dsp:txXfrm>
    </dsp:sp>
    <dsp:sp modelId="{C9BDB228-64F4-4AB3-B7CF-EC3959192803}">
      <dsp:nvSpPr>
        <dsp:cNvPr id="0" name=""/>
        <dsp:cNvSpPr/>
      </dsp:nvSpPr>
      <dsp:spPr>
        <a:xfrm>
          <a:off x="142392" y="1613816"/>
          <a:ext cx="2302787" cy="1381672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“What annoys this president?”</a:t>
          </a:r>
        </a:p>
      </dsp:txBody>
      <dsp:txXfrm>
        <a:off x="479627" y="1816157"/>
        <a:ext cx="1628317" cy="976990"/>
      </dsp:txXfrm>
    </dsp:sp>
    <dsp:sp modelId="{1C3D1CDC-3FCD-45BF-ADBA-9B87D2F18047}">
      <dsp:nvSpPr>
        <dsp:cNvPr id="0" name=""/>
        <dsp:cNvSpPr/>
      </dsp:nvSpPr>
      <dsp:spPr>
        <a:xfrm>
          <a:off x="2675459" y="1613816"/>
          <a:ext cx="2302787" cy="1381672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“How does this president measure success?”</a:t>
          </a:r>
        </a:p>
      </dsp:txBody>
      <dsp:txXfrm>
        <a:off x="3012694" y="1816157"/>
        <a:ext cx="1628317" cy="976990"/>
      </dsp:txXfrm>
    </dsp:sp>
    <dsp:sp modelId="{028BF907-DC6C-4413-9704-8E27E0AC74E9}">
      <dsp:nvSpPr>
        <dsp:cNvPr id="0" name=""/>
        <dsp:cNvSpPr/>
      </dsp:nvSpPr>
      <dsp:spPr>
        <a:xfrm>
          <a:off x="1408926" y="3225768"/>
          <a:ext cx="2302787" cy="1381672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“How did you help this president succeed?”</a:t>
          </a:r>
        </a:p>
      </dsp:txBody>
      <dsp:txXfrm>
        <a:off x="1746161" y="3428109"/>
        <a:ext cx="1628317" cy="976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474A-6219-4D8E-9230-02939650A1DA}">
      <dsp:nvSpPr>
        <dsp:cNvPr id="0" name=""/>
        <dsp:cNvSpPr/>
      </dsp:nvSpPr>
      <dsp:spPr>
        <a:xfrm rot="10800000">
          <a:off x="925619" y="653"/>
          <a:ext cx="2553812" cy="11294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6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itter" pitchFamily="2" charset="0"/>
            </a:rPr>
            <a:t>HR services provided</a:t>
          </a:r>
        </a:p>
      </dsp:txBody>
      <dsp:txXfrm rot="10800000">
        <a:off x="1207984" y="653"/>
        <a:ext cx="2271447" cy="1129462"/>
      </dsp:txXfrm>
    </dsp:sp>
    <dsp:sp modelId="{9E882CD3-6E63-492D-88CE-83DCB8CE520E}">
      <dsp:nvSpPr>
        <dsp:cNvPr id="0" name=""/>
        <dsp:cNvSpPr/>
      </dsp:nvSpPr>
      <dsp:spPr>
        <a:xfrm>
          <a:off x="360887" y="653"/>
          <a:ext cx="1129462" cy="11294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D1D09-4701-4D0D-A86C-B5911B10F29A}">
      <dsp:nvSpPr>
        <dsp:cNvPr id="0" name=""/>
        <dsp:cNvSpPr/>
      </dsp:nvSpPr>
      <dsp:spPr>
        <a:xfrm rot="10800000">
          <a:off x="925619" y="1467268"/>
          <a:ext cx="2553812" cy="11294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6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itter" pitchFamily="2" charset="0"/>
            </a:rPr>
            <a:t>HR org chart &amp; FTE</a:t>
          </a:r>
        </a:p>
      </dsp:txBody>
      <dsp:txXfrm rot="10800000">
        <a:off x="1207984" y="1467268"/>
        <a:ext cx="2271447" cy="1129462"/>
      </dsp:txXfrm>
    </dsp:sp>
    <dsp:sp modelId="{644A6451-9EDD-4810-9A5D-93B48571DBFF}">
      <dsp:nvSpPr>
        <dsp:cNvPr id="0" name=""/>
        <dsp:cNvSpPr/>
      </dsp:nvSpPr>
      <dsp:spPr>
        <a:xfrm>
          <a:off x="360887" y="1467268"/>
          <a:ext cx="1129462" cy="11294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79FCF-FBA8-4DEC-8902-F2A9B153BCC9}">
      <dsp:nvSpPr>
        <dsp:cNvPr id="0" name=""/>
        <dsp:cNvSpPr/>
      </dsp:nvSpPr>
      <dsp:spPr>
        <a:xfrm rot="10800000">
          <a:off x="925619" y="2933884"/>
          <a:ext cx="2553812" cy="11294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6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itter" pitchFamily="2" charset="0"/>
            </a:rPr>
            <a:t>HR website</a:t>
          </a:r>
        </a:p>
      </dsp:txBody>
      <dsp:txXfrm rot="10800000">
        <a:off x="1207984" y="2933884"/>
        <a:ext cx="2271447" cy="1129462"/>
      </dsp:txXfrm>
    </dsp:sp>
    <dsp:sp modelId="{B357E5E8-9093-40E0-A488-203F9F3A464F}">
      <dsp:nvSpPr>
        <dsp:cNvPr id="0" name=""/>
        <dsp:cNvSpPr/>
      </dsp:nvSpPr>
      <dsp:spPr>
        <a:xfrm>
          <a:off x="360887" y="2933884"/>
          <a:ext cx="1129462" cy="112946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CBC4F-B541-4B0B-A596-E82095AD510C}">
      <dsp:nvSpPr>
        <dsp:cNvPr id="0" name=""/>
        <dsp:cNvSpPr/>
      </dsp:nvSpPr>
      <dsp:spPr>
        <a:xfrm>
          <a:off x="2407" y="575268"/>
          <a:ext cx="2463373" cy="28980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1F2D7-7060-4639-BD7F-F21DEF831C1F}">
      <dsp:nvSpPr>
        <dsp:cNvPr id="0" name=""/>
        <dsp:cNvSpPr/>
      </dsp:nvSpPr>
      <dsp:spPr>
        <a:xfrm>
          <a:off x="125576" y="691191"/>
          <a:ext cx="2217036" cy="188375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6AAD-EFFE-44E5-9D63-FC5B7D8AF209}">
      <dsp:nvSpPr>
        <dsp:cNvPr id="0" name=""/>
        <dsp:cNvSpPr/>
      </dsp:nvSpPr>
      <dsp:spPr>
        <a:xfrm>
          <a:off x="125576" y="2574947"/>
          <a:ext cx="2217036" cy="78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Large &amp; Diverse</a:t>
          </a:r>
        </a:p>
      </dsp:txBody>
      <dsp:txXfrm>
        <a:off x="125576" y="2574947"/>
        <a:ext cx="2217036" cy="782483"/>
      </dsp:txXfrm>
    </dsp:sp>
    <dsp:sp modelId="{66B66597-F525-42E2-835A-514FBFDEE52F}">
      <dsp:nvSpPr>
        <dsp:cNvPr id="0" name=""/>
        <dsp:cNvSpPr/>
      </dsp:nvSpPr>
      <dsp:spPr>
        <a:xfrm>
          <a:off x="3083571" y="575268"/>
          <a:ext cx="2463373" cy="2898086"/>
        </a:xfrm>
        <a:prstGeom prst="rect">
          <a:avLst/>
        </a:prstGeom>
        <a:solidFill>
          <a:schemeClr val="tx1">
            <a:alpha val="4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48F75-20B1-4817-A1DC-A27FE55E4118}">
      <dsp:nvSpPr>
        <dsp:cNvPr id="0" name=""/>
        <dsp:cNvSpPr/>
      </dsp:nvSpPr>
      <dsp:spPr>
        <a:xfrm>
          <a:off x="3206739" y="691191"/>
          <a:ext cx="2217036" cy="18837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36F4F-5778-4B2A-9FA4-A4E05406E7A3}">
      <dsp:nvSpPr>
        <dsp:cNvPr id="0" name=""/>
        <dsp:cNvSpPr/>
      </dsp:nvSpPr>
      <dsp:spPr>
        <a:xfrm>
          <a:off x="3206739" y="2574947"/>
          <a:ext cx="2217036" cy="78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Finances</a:t>
          </a:r>
        </a:p>
      </dsp:txBody>
      <dsp:txXfrm>
        <a:off x="3206739" y="2574947"/>
        <a:ext cx="2217036" cy="782483"/>
      </dsp:txXfrm>
    </dsp:sp>
    <dsp:sp modelId="{548DEC22-E18D-47F9-95B8-C90CEF5146F2}">
      <dsp:nvSpPr>
        <dsp:cNvPr id="0" name=""/>
        <dsp:cNvSpPr/>
      </dsp:nvSpPr>
      <dsp:spPr>
        <a:xfrm>
          <a:off x="6164734" y="575268"/>
          <a:ext cx="2463373" cy="28980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58469-B712-4A09-BD4A-9633E7F7242D}">
      <dsp:nvSpPr>
        <dsp:cNvPr id="0" name=""/>
        <dsp:cNvSpPr/>
      </dsp:nvSpPr>
      <dsp:spPr>
        <a:xfrm>
          <a:off x="6287903" y="691191"/>
          <a:ext cx="2217036" cy="188375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E01BD-558A-467B-BA0C-69434D05021D}">
      <dsp:nvSpPr>
        <dsp:cNvPr id="0" name=""/>
        <dsp:cNvSpPr/>
      </dsp:nvSpPr>
      <dsp:spPr>
        <a:xfrm>
          <a:off x="6287903" y="2574947"/>
          <a:ext cx="2217036" cy="78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Unions</a:t>
          </a:r>
        </a:p>
      </dsp:txBody>
      <dsp:txXfrm>
        <a:off x="6287903" y="2574947"/>
        <a:ext cx="2217036" cy="78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0.11133</cdr:y>
    </cdr:from>
    <cdr:to>
      <cdr:x>0.25</cdr:x>
      <cdr:y>0.91669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54E9EA5-0B42-79CA-8B9D-C9936BE63B35}"/>
            </a:ext>
          </a:extLst>
        </cdr:cNvPr>
        <cdr:cNvCxnSpPr/>
      </cdr:nvCxnSpPr>
      <cdr:spPr>
        <a:xfrm xmlns:a="http://schemas.openxmlformats.org/drawingml/2006/main">
          <a:off x="1055716" y="466552"/>
          <a:ext cx="0" cy="3374967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0.18802</cdr:x>
      <cdr:y>0.91136</cdr:y>
    </cdr:from>
    <cdr:to>
      <cdr:x>0.31405</cdr:x>
      <cdr:y>0.99667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96B00177-8956-830A-79A5-B42B270DBB2D}"/>
            </a:ext>
          </a:extLst>
        </cdr:cNvPr>
        <cdr:cNvSpPr txBox="1"/>
      </cdr:nvSpPr>
      <cdr:spPr>
        <a:xfrm xmlns:a="http://schemas.openxmlformats.org/drawingml/2006/main">
          <a:off x="677240" y="4274546"/>
          <a:ext cx="45397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dirty="0"/>
            <a:t>Start</a:t>
          </a:r>
          <a:br>
            <a:rPr lang="en-US" sz="1000" dirty="0"/>
          </a:br>
          <a:r>
            <a:rPr lang="en-US" sz="1000" dirty="0"/>
            <a:t>Date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0.67701</cdr:x>
      <cdr:y>0.13338</cdr:y>
    </cdr:from>
    <cdr:to>
      <cdr:x>0.76603</cdr:x>
      <cdr:y>0.54088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227030-0D51-965A-8F39-5797596DA1EE}"/>
            </a:ext>
          </a:extLst>
        </cdr:cNvPr>
        <cdr:cNvSpPr txBox="1"/>
      </cdr:nvSpPr>
      <cdr:spPr>
        <a:xfrm xmlns:a="http://schemas.openxmlformats.org/drawingml/2006/main" rot="18000052">
          <a:off x="1104450" y="1454138"/>
          <a:ext cx="1911258" cy="254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kern="1200" dirty="0">
              <a:solidFill>
                <a:schemeClr val="accent5"/>
              </a:solidFill>
            </a:rPr>
            <a:t>Incoming Chief Executive</a:t>
          </a:r>
        </a:p>
      </cdr:txBody>
    </cdr:sp>
  </cdr:relSizeAnchor>
  <cdr:relSizeAnchor xmlns:cdr="http://schemas.openxmlformats.org/drawingml/2006/chartDrawing">
    <cdr:from>
      <cdr:x>0.2168</cdr:x>
      <cdr:y>0.12918</cdr:y>
    </cdr:from>
    <cdr:to>
      <cdr:x>0.30583</cdr:x>
      <cdr:y>0.53764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1C46010-61AA-707C-F6F3-5808FD19FFE6}"/>
            </a:ext>
          </a:extLst>
        </cdr:cNvPr>
        <cdr:cNvSpPr txBox="1"/>
      </cdr:nvSpPr>
      <cdr:spPr>
        <a:xfrm xmlns:a="http://schemas.openxmlformats.org/drawingml/2006/main" rot="3515860">
          <a:off x="-211793" y="1436696"/>
          <a:ext cx="1915795" cy="25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 dirty="0">
              <a:solidFill>
                <a:srgbClr val="FF9911"/>
              </a:solidFill>
            </a:rPr>
            <a:t>Outgoing Chief Executive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0.06224</cdr:y>
    </cdr:from>
    <cdr:to>
      <cdr:x>0.90868</cdr:x>
      <cdr:y>0.46979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12FF6A-CBCA-7745-7D6B-39BF2C54BE62}"/>
            </a:ext>
          </a:extLst>
        </cdr:cNvPr>
        <cdr:cNvSpPr txBox="1"/>
      </cdr:nvSpPr>
      <cdr:spPr>
        <a:xfrm xmlns:a="http://schemas.openxmlformats.org/drawingml/2006/main">
          <a:off x="4190091" y="257234"/>
          <a:ext cx="3424813" cy="1684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4000" b="1" kern="1200" dirty="0">
              <a:solidFill>
                <a:schemeClr val="tx1"/>
              </a:solidFill>
            </a:rPr>
            <a:t>250 </a:t>
          </a:r>
        </a:p>
        <a:p xmlns:a="http://schemas.openxmlformats.org/drawingml/2006/main">
          <a:pPr algn="ctr"/>
          <a:r>
            <a:rPr lang="en-US" sz="1800" kern="1200" dirty="0">
              <a:solidFill>
                <a:schemeClr val="tx1"/>
              </a:solidFill>
            </a:rPr>
            <a:t>Meetings in 5 months</a:t>
          </a:r>
        </a:p>
        <a:p xmlns:a="http://schemas.openxmlformats.org/drawingml/2006/main">
          <a:pPr algn="ctr"/>
          <a:r>
            <a:rPr lang="en-US" sz="1400" kern="1200" dirty="0">
              <a:solidFill>
                <a:schemeClr val="tx1"/>
              </a:solidFill>
            </a:rPr>
            <a:t>Excludes self-scheduled calls with</a:t>
          </a:r>
        </a:p>
        <a:p xmlns:a="http://schemas.openxmlformats.org/drawingml/2006/main">
          <a:pPr algn="ctr"/>
          <a:r>
            <a:rPr lang="en-US" sz="1400" kern="1200" dirty="0">
              <a:solidFill>
                <a:schemeClr val="tx1"/>
              </a:solidFill>
            </a:rPr>
            <a:t>Chancellor, Foundation Board, etc.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E9ED63-A51B-4EEC-86FC-35B52020D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61874-F3B0-4D9C-8921-3ED65F57A1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E1698B-29DE-4285-AD63-9EDA632C7A5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0FD06-2891-41FA-8E67-662B2738F9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AB8E4-2011-458A-B2CA-68C05C5C56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F9EB0F-557E-4624-9946-8B9CBD65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2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&amp; Diverse</a:t>
            </a:r>
          </a:p>
          <a:p>
            <a:pPr lvl="1"/>
            <a:r>
              <a:rPr lang="en-US" dirty="0"/>
              <a:t>Competing interests across sectors</a:t>
            </a:r>
          </a:p>
          <a:p>
            <a:pPr lvl="1"/>
            <a:r>
              <a:rPr lang="en-US" dirty="0"/>
              <a:t>Trustee attention spread across 64 campuses</a:t>
            </a:r>
          </a:p>
          <a:p>
            <a:pPr lvl="1"/>
            <a:r>
              <a:rPr lang="en-US" dirty="0"/>
              <a:t>Public &amp; private</a:t>
            </a:r>
          </a:p>
          <a:p>
            <a:pPr lvl="1"/>
            <a:r>
              <a:rPr lang="en-US" dirty="0"/>
              <a:t>Local councils</a:t>
            </a:r>
          </a:p>
          <a:p>
            <a:r>
              <a:rPr lang="en-US" dirty="0"/>
              <a:t>Finances</a:t>
            </a:r>
          </a:p>
          <a:p>
            <a:pPr lvl="1"/>
            <a:r>
              <a:rPr lang="en-US" dirty="0"/>
              <a:t>Tuition</a:t>
            </a:r>
          </a:p>
          <a:p>
            <a:pPr lvl="1"/>
            <a:r>
              <a:rPr lang="en-US" dirty="0"/>
              <a:t>Institutional allocations</a:t>
            </a:r>
          </a:p>
          <a:p>
            <a:pPr lvl="1"/>
            <a:r>
              <a:rPr lang="en-US" dirty="0"/>
              <a:t>Pooled offset</a:t>
            </a:r>
          </a:p>
          <a:p>
            <a:pPr lvl="1"/>
            <a:r>
              <a:rPr lang="en-US" dirty="0"/>
              <a:t>Related entities</a:t>
            </a:r>
          </a:p>
          <a:p>
            <a:pPr lvl="1"/>
            <a:r>
              <a:rPr lang="en-US" dirty="0"/>
              <a:t>Budgets approved and communicated</a:t>
            </a:r>
          </a:p>
          <a:p>
            <a:pPr lvl="0"/>
            <a:r>
              <a:rPr lang="en-US" dirty="0"/>
              <a:t>Unions</a:t>
            </a:r>
          </a:p>
          <a:p>
            <a:pPr lvl="1"/>
            <a:r>
              <a:rPr lang="en-US" dirty="0"/>
              <a:t>Permanent appointment for staff</a:t>
            </a:r>
          </a:p>
          <a:p>
            <a:pPr lvl="1"/>
            <a:r>
              <a:rPr lang="en-US" dirty="0"/>
              <a:t>Confluence between HR/LR/GR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0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;p12">
            <a:extLst>
              <a:ext uri="{FF2B5EF4-FFF2-40B4-BE49-F238E27FC236}">
                <a16:creationId xmlns:a16="http://schemas.microsoft.com/office/drawing/2014/main" id="{12DD8B6F-B285-AFE2-AABB-05289C7DE18A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E4854-DC22-AD20-92A5-6CE203637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1329338"/>
            <a:ext cx="6554244" cy="224551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ct val="60000"/>
              </a:lnSpc>
              <a:defRPr sz="9600" b="1" cap="all" baseline="0">
                <a:solidFill>
                  <a:schemeClr val="bg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B0552-A6DB-3E78-FA49-71963FFA62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403684"/>
            <a:ext cx="6858000" cy="517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Bitter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A55C-A0FC-5454-DC70-8E62A317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417744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Bitter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6EA0350-D7D1-D24C-B864-7C9A7D891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49" y="4570605"/>
            <a:ext cx="160990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2" preserve="1" userDrawn="1">
  <p:cSld name="1_Title slide 2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3"/>
          <p:cNvSpPr/>
          <p:nvPr/>
        </p:nvSpPr>
        <p:spPr>
          <a:xfrm>
            <a:off x="-17200" y="0"/>
            <a:ext cx="2299500" cy="5152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88" name="Google Shape;188;p5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D6C5F1-5788-4CDE-8098-B5D193E75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883" y="611306"/>
            <a:ext cx="2011446" cy="736357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lnSpc>
                <a:spcPct val="60000"/>
              </a:lnSpc>
              <a:defRPr sz="3600" b="1" cap="all" baseline="0">
                <a:solidFill>
                  <a:schemeClr val="tx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A67786-AECB-473B-854B-A31FFBBC0C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883" y="130417"/>
            <a:ext cx="2011446" cy="42191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ts val="1500"/>
              </a:lnSpc>
              <a:buNone/>
              <a:defRPr sz="2000" b="1" cap="all" baseline="0">
                <a:solidFill>
                  <a:schemeClr val="tx1"/>
                </a:solidFill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85C3F69-6FFC-457D-8C17-E9870FDCA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6" y="1546107"/>
            <a:ext cx="2204328" cy="298608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600" b="0">
                <a:solidFill>
                  <a:schemeClr val="tx1"/>
                </a:solidFill>
                <a:latin typeface="Barlow Semi Condensed" panose="00000506000000000000" pitchFamily="2" charset="0"/>
              </a:defRPr>
            </a:lvl1pPr>
            <a:lvl2pPr marL="5969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2pPr>
            <a:lvl3pPr>
              <a:defRPr>
                <a:solidFill>
                  <a:schemeClr val="bg1"/>
                </a:solidFill>
                <a:latin typeface="Bitter" pitchFamily="2" charset="0"/>
              </a:defRPr>
            </a:lvl3pPr>
            <a:lvl4pPr>
              <a:defRPr>
                <a:solidFill>
                  <a:schemeClr val="bg1"/>
                </a:solidFill>
                <a:latin typeface="Bitter" pitchFamily="2" charset="0"/>
              </a:defRPr>
            </a:lvl4pPr>
            <a:lvl5pPr marL="19685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5pPr>
          </a:lstStyle>
          <a:p>
            <a:pPr lvl="0"/>
            <a:r>
              <a:rPr lang="en-US" dirty="0"/>
              <a:t>Barlow Semi-Condensed</a:t>
            </a: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23787471-EDAD-17D6-37FE-97F04E00A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2" preserve="1" userDrawn="1">
  <p:cSld name="1_Title slide 2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3"/>
          <p:cNvSpPr/>
          <p:nvPr/>
        </p:nvSpPr>
        <p:spPr>
          <a:xfrm>
            <a:off x="-17200" y="0"/>
            <a:ext cx="2299500" cy="5152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5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D6C5F1-5788-4CDE-8098-B5D193E75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0306" y="112958"/>
            <a:ext cx="6500811" cy="92722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5000" b="1" cap="all" baseline="0">
                <a:solidFill>
                  <a:schemeClr val="tx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A67786-AECB-473B-854B-A31FFBBC0C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883" y="130417"/>
            <a:ext cx="2011446" cy="42191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ts val="1500"/>
              </a:lnSpc>
              <a:buNone/>
              <a:defRPr sz="2200" b="1" cap="all" baseline="0">
                <a:solidFill>
                  <a:schemeClr val="bg1"/>
                </a:solidFill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85C3F69-6FFC-457D-8C17-E9870FDCA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82744"/>
            <a:ext cx="2204328" cy="298608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600" b="0">
                <a:solidFill>
                  <a:schemeClr val="bg1"/>
                </a:solidFill>
                <a:latin typeface="Barlow Semi Condensed" panose="00000506000000000000" pitchFamily="2" charset="0"/>
              </a:defRPr>
            </a:lvl1pPr>
            <a:lvl2pPr marL="5969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2pPr>
            <a:lvl3pPr>
              <a:defRPr>
                <a:solidFill>
                  <a:schemeClr val="bg1"/>
                </a:solidFill>
                <a:latin typeface="Bitter" pitchFamily="2" charset="0"/>
              </a:defRPr>
            </a:lvl3pPr>
            <a:lvl4pPr>
              <a:defRPr>
                <a:solidFill>
                  <a:schemeClr val="bg1"/>
                </a:solidFill>
                <a:latin typeface="Bitter" pitchFamily="2" charset="0"/>
              </a:defRPr>
            </a:lvl4pPr>
            <a:lvl5pPr marL="19685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5pPr>
          </a:lstStyle>
          <a:p>
            <a:pPr lvl="0"/>
            <a:r>
              <a:rPr lang="en-US" dirty="0"/>
              <a:t>Barlow Semi-Condensed</a:t>
            </a: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A2AA579D-B70C-528E-01F9-882064D73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2" preserve="1">
  <p:cSld name="1_Title slide 2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3"/>
          <p:cNvSpPr/>
          <p:nvPr/>
        </p:nvSpPr>
        <p:spPr>
          <a:xfrm>
            <a:off x="-17200" y="0"/>
            <a:ext cx="2299500" cy="5152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5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18CED942-5027-0E5F-498A-1DB7714EE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Divider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982;p104">
            <a:extLst>
              <a:ext uri="{FF2B5EF4-FFF2-40B4-BE49-F238E27FC236}">
                <a16:creationId xmlns:a16="http://schemas.microsoft.com/office/drawing/2014/main" id="{6EDDB124-E2F5-4C98-B0D6-333D6D1E582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rcRect l="-17" t="1337" r="68356" b="54815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F9C5B7-F9BE-4FD2-9CED-CD30543DEB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931" y="1441252"/>
            <a:ext cx="6554244" cy="17907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lnSpc>
                <a:spcPct val="60000"/>
              </a:lnSpc>
              <a:defRPr sz="8000" b="1" cap="all" baseline="0">
                <a:solidFill>
                  <a:schemeClr val="tx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2123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1_Title slide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537;p82">
            <a:extLst>
              <a:ext uri="{FF2B5EF4-FFF2-40B4-BE49-F238E27FC236}">
                <a16:creationId xmlns:a16="http://schemas.microsoft.com/office/drawing/2014/main" id="{B191D2B0-B59D-4A8F-A085-A8DC66A4D4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989" r="15690" b="14400"/>
          <a:stretch/>
        </p:blipFill>
        <p:spPr>
          <a:xfrm>
            <a:off x="4747623" y="0"/>
            <a:ext cx="43963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3DB865-6EA2-45D1-BB9A-446B5A0381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931" y="1441252"/>
            <a:ext cx="6554244" cy="17907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lnSpc>
                <a:spcPct val="60000"/>
              </a:lnSpc>
              <a:defRPr sz="8000" b="1" cap="all" baseline="0">
                <a:solidFill>
                  <a:schemeClr val="tx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7" name="Google Shape;127;p35">
            <a:extLst>
              <a:ext uri="{FF2B5EF4-FFF2-40B4-BE49-F238E27FC236}">
                <a16:creationId xmlns:a16="http://schemas.microsoft.com/office/drawing/2014/main" id="{2C356CD4-B414-461C-BAF2-3F468AF5D958}"/>
              </a:ext>
            </a:extLst>
          </p:cNvPr>
          <p:cNvSpPr txBox="1"/>
          <p:nvPr userDrawn="1"/>
        </p:nvSpPr>
        <p:spPr>
          <a:xfrm>
            <a:off x="8607099" y="4917856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bg1"/>
                </a:solidFill>
              </a:rPr>
              <a:t>‹#›</a:t>
            </a:fld>
            <a:endParaRPr sz="7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5039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1_Title slide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A5BA-5459-40E0-9DB4-BC3A7559D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8240" y="0"/>
            <a:ext cx="4295760" cy="5143500"/>
          </a:xfrm>
          <a:prstGeom prst="rect">
            <a:avLst/>
          </a:prstGeom>
        </p:spPr>
      </p:pic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bg1"/>
                </a:solidFill>
              </a:rPr>
              <a:t>‹#›</a:t>
            </a:fld>
            <a:endParaRPr sz="7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3DB865-6EA2-45D1-BB9A-446B5A0381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931" y="1441252"/>
            <a:ext cx="6554244" cy="17907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lnSpc>
                <a:spcPct val="60000"/>
              </a:lnSpc>
              <a:defRPr sz="8000" b="1" cap="all" baseline="0">
                <a:solidFill>
                  <a:schemeClr val="tx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12600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6">
  <p:cSld name="TITLE_1_1_1_6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240C1375-D84D-BCC9-E9B9-FEC568C82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5">
  <p:cSld name="TITLE_1_1_1_5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DE4BB0C1-2E9F-E8C4-FBF5-7D57EDEE53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preserve="1">
  <p:cSld name="1_Title slide 1 1 1 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91;p130">
            <a:extLst>
              <a:ext uri="{FF2B5EF4-FFF2-40B4-BE49-F238E27FC236}">
                <a16:creationId xmlns:a16="http://schemas.microsoft.com/office/drawing/2014/main" id="{11B0DFEF-D2B2-4FCD-AB08-7AE6B007661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9144003" cy="51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EEFBCB58-ACF9-B928-3634-076733D47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preserve="1">
  <p:cSld name="1_Title slide 1 1 1 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10;p133">
            <a:extLst>
              <a:ext uri="{FF2B5EF4-FFF2-40B4-BE49-F238E27FC236}">
                <a16:creationId xmlns:a16="http://schemas.microsoft.com/office/drawing/2014/main" id="{9D2E57FE-77DC-4C78-9079-9FF198EAF07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3060CF58-0349-95AB-E575-75A6B7F6B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Content-Regula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0B6213A-56C5-4D3D-8259-838B6987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742" y="112958"/>
            <a:ext cx="8694375" cy="92722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5000" b="1" cap="all" baseline="0">
                <a:solidFill>
                  <a:srgbClr val="990000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AC071F-0D43-46E2-85A9-311F440C7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742" y="1121570"/>
            <a:ext cx="8694374" cy="35075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>
                <a:latin typeface="Bitter" pitchFamily="2" charset="0"/>
              </a:defRPr>
            </a:lvl1pPr>
            <a:lvl2pPr marL="457200" indent="-228600">
              <a:buFont typeface="Courier New" panose="02070309020205020404" pitchFamily="49" charset="0"/>
              <a:buChar char="o"/>
              <a:defRPr sz="2400">
                <a:latin typeface="Bitter" pitchFamily="2" charset="0"/>
              </a:defRPr>
            </a:lvl2pPr>
            <a:lvl3pPr marL="685800" indent="-228600">
              <a:buFont typeface="Wingdings" panose="05000000000000000000" pitchFamily="2" charset="2"/>
              <a:buChar char="§"/>
              <a:tabLst/>
              <a:defRPr sz="2000">
                <a:latin typeface="Bitter" pitchFamily="2" charset="0"/>
              </a:defRPr>
            </a:lvl3pPr>
            <a:lvl4pPr marL="914400" indent="-228600">
              <a:buFont typeface="Wingdings" panose="05000000000000000000" pitchFamily="2" charset="2"/>
              <a:buChar char="q"/>
              <a:tabLst/>
              <a:defRPr sz="1800">
                <a:latin typeface="Bitter" pitchFamily="2" charset="0"/>
              </a:defRPr>
            </a:lvl4pPr>
            <a:lvl5pPr marL="1143000" indent="-228600">
              <a:buFont typeface="Wingdings" panose="05000000000000000000" pitchFamily="2" charset="2"/>
              <a:buChar char="v"/>
              <a:tabLst/>
              <a:defRPr sz="1600">
                <a:latin typeface="Bitte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9801D57-105F-86A3-3755-1D96EB29C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742" y="4811065"/>
            <a:ext cx="15914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">
  <p:cSld name="TITLE_1_2"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0D4B3BEA-512A-7DBC-EEBA-3248FAB3C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Content-Regular Subhea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0B6213A-56C5-4D3D-8259-838B6987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742" y="112958"/>
            <a:ext cx="8694375" cy="92722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5000" b="1" cap="all" baseline="0">
                <a:solidFill>
                  <a:srgbClr val="990000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C3314B-0BC5-4069-87CB-C681DDA311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6741" y="1090489"/>
            <a:ext cx="8694375" cy="42191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ts val="1500"/>
              </a:lnSpc>
              <a:buNone/>
              <a:defRPr sz="2200" b="1" cap="all" baseline="0">
                <a:solidFill>
                  <a:srgbClr val="990000"/>
                </a:solidFill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FEA046D-6091-2BFA-A923-1C72BD3B5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742" y="1562710"/>
            <a:ext cx="8694374" cy="3066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>
                <a:latin typeface="Bitter" pitchFamily="2" charset="0"/>
              </a:defRPr>
            </a:lvl1pPr>
            <a:lvl2pPr marL="457200" indent="-228600">
              <a:buFont typeface="Courier New" panose="02070309020205020404" pitchFamily="49" charset="0"/>
              <a:buChar char="o"/>
              <a:defRPr sz="2400">
                <a:latin typeface="Bitter" pitchFamily="2" charset="0"/>
              </a:defRPr>
            </a:lvl2pPr>
            <a:lvl3pPr marL="685800" indent="-228600">
              <a:buFont typeface="Wingdings" panose="05000000000000000000" pitchFamily="2" charset="2"/>
              <a:buChar char="§"/>
              <a:tabLst/>
              <a:defRPr sz="2000">
                <a:latin typeface="Bitter" pitchFamily="2" charset="0"/>
              </a:defRPr>
            </a:lvl3pPr>
            <a:lvl4pPr marL="914400" indent="-228600">
              <a:buFont typeface="Wingdings" panose="05000000000000000000" pitchFamily="2" charset="2"/>
              <a:buChar char="q"/>
              <a:tabLst/>
              <a:defRPr sz="1800">
                <a:latin typeface="Bitter" pitchFamily="2" charset="0"/>
              </a:defRPr>
            </a:lvl4pPr>
            <a:lvl5pPr marL="1143000" indent="-228600">
              <a:buFont typeface="Wingdings" panose="05000000000000000000" pitchFamily="2" charset="2"/>
              <a:buChar char="v"/>
              <a:tabLst/>
              <a:defRPr sz="1600">
                <a:latin typeface="Bitte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A3BABF4-1970-67B3-C9FF-8E3337ECB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742" y="4811065"/>
            <a:ext cx="15914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Content-Data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0B6213A-56C5-4D3D-8259-838B6987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742" y="59136"/>
            <a:ext cx="8694375" cy="570921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400" b="1" cap="all" baseline="0">
                <a:solidFill>
                  <a:srgbClr val="990000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EBD5F3F-822D-B27C-1512-54395DF7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742" y="746312"/>
            <a:ext cx="8694374" cy="3882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>
                <a:latin typeface="Bitter" pitchFamily="2" charset="0"/>
              </a:defRPr>
            </a:lvl1pPr>
            <a:lvl2pPr marL="457200" indent="-228600">
              <a:buFont typeface="Courier New" panose="02070309020205020404" pitchFamily="49" charset="0"/>
              <a:buChar char="o"/>
              <a:defRPr sz="2400">
                <a:latin typeface="Bitter" pitchFamily="2" charset="0"/>
              </a:defRPr>
            </a:lvl2pPr>
            <a:lvl3pPr marL="685800" indent="-228600">
              <a:buFont typeface="Wingdings" panose="05000000000000000000" pitchFamily="2" charset="2"/>
              <a:buChar char="§"/>
              <a:tabLst/>
              <a:defRPr sz="2000">
                <a:latin typeface="Bitter" pitchFamily="2" charset="0"/>
              </a:defRPr>
            </a:lvl3pPr>
            <a:lvl4pPr marL="914400" indent="-228600">
              <a:buFont typeface="Wingdings" panose="05000000000000000000" pitchFamily="2" charset="2"/>
              <a:buChar char="q"/>
              <a:tabLst/>
              <a:defRPr sz="1800">
                <a:latin typeface="Bitter" pitchFamily="2" charset="0"/>
              </a:defRPr>
            </a:lvl4pPr>
            <a:lvl5pPr marL="1143000" indent="-228600">
              <a:buFont typeface="Wingdings" panose="05000000000000000000" pitchFamily="2" charset="2"/>
              <a:buChar char="v"/>
              <a:tabLst/>
              <a:defRPr sz="1600">
                <a:latin typeface="Bitte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6022082-C6BE-2B1F-3580-E06AEACC2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742" y="4811065"/>
            <a:ext cx="15914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Content-Regular Subhead BW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1BE6251-F0A9-424E-A46A-8C7218953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742" y="112958"/>
            <a:ext cx="8694375" cy="92722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5000" b="1" cap="all" baseline="0">
                <a:solidFill>
                  <a:schemeClr val="tx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58081-C79A-40CE-8964-F52F264D45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6741" y="1090489"/>
            <a:ext cx="8694375" cy="42191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ts val="1500"/>
              </a:lnSpc>
              <a:buNone/>
              <a:defRPr sz="2200" b="1" cap="all" baseline="0">
                <a:solidFill>
                  <a:schemeClr val="tx1"/>
                </a:solidFill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A9E353C-316A-1DF0-AC8C-E4F8760BB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742" y="1562710"/>
            <a:ext cx="8694374" cy="3066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800">
                <a:latin typeface="Bitter" pitchFamily="2" charset="0"/>
              </a:defRPr>
            </a:lvl1pPr>
            <a:lvl2pPr marL="457200" indent="-228600">
              <a:buFont typeface="Courier New" panose="02070309020205020404" pitchFamily="49" charset="0"/>
              <a:buChar char="o"/>
              <a:defRPr sz="2400">
                <a:latin typeface="Bitter" pitchFamily="2" charset="0"/>
              </a:defRPr>
            </a:lvl2pPr>
            <a:lvl3pPr marL="685800" indent="-228600">
              <a:buFont typeface="Wingdings" panose="05000000000000000000" pitchFamily="2" charset="2"/>
              <a:buChar char="§"/>
              <a:tabLst/>
              <a:defRPr sz="2000">
                <a:latin typeface="Bitter" pitchFamily="2" charset="0"/>
              </a:defRPr>
            </a:lvl3pPr>
            <a:lvl4pPr marL="914400" indent="-228600">
              <a:buFont typeface="Wingdings" panose="05000000000000000000" pitchFamily="2" charset="2"/>
              <a:buChar char="q"/>
              <a:tabLst/>
              <a:defRPr sz="1800">
                <a:latin typeface="Bitter" pitchFamily="2" charset="0"/>
              </a:defRPr>
            </a:lvl4pPr>
            <a:lvl5pPr marL="1143000" indent="-228600">
              <a:buFont typeface="Wingdings" panose="05000000000000000000" pitchFamily="2" charset="2"/>
              <a:buChar char="v"/>
              <a:tabLst/>
              <a:defRPr sz="1600">
                <a:latin typeface="Bitte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F119FCE-AC21-8424-9E79-40E1BE97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56742" y="4811065"/>
            <a:ext cx="15914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Blank - Red Log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04871C8-E309-1A1F-9698-5F875720E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742" y="4811065"/>
            <a:ext cx="15914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Blank - BW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D11CA8E-2D58-4CD5-E083-218FA37E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56742" y="4811065"/>
            <a:ext cx="15914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2" preserve="1" userDrawn="1">
  <p:cSld name="1_Title slide 2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3"/>
          <p:cNvSpPr/>
          <p:nvPr/>
        </p:nvSpPr>
        <p:spPr>
          <a:xfrm>
            <a:off x="-17200" y="0"/>
            <a:ext cx="2299500" cy="5152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5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D6C5F1-5788-4CDE-8098-B5D193E75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883" y="611306"/>
            <a:ext cx="2011446" cy="736357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lnSpc>
                <a:spcPct val="60000"/>
              </a:lnSpc>
              <a:defRPr sz="3600" b="1" cap="all" baseline="0">
                <a:solidFill>
                  <a:schemeClr val="bg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A67786-AECB-473B-854B-A31FFBBC0C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883" y="130417"/>
            <a:ext cx="2011446" cy="42191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ts val="1500"/>
              </a:lnSpc>
              <a:buNone/>
              <a:defRPr sz="2000" b="1" cap="all" baseline="0">
                <a:solidFill>
                  <a:schemeClr val="bg1"/>
                </a:solidFill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85C3F69-6FFC-457D-8C17-E9870FDCA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6" y="1546107"/>
            <a:ext cx="2204328" cy="298608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600" b="0">
                <a:solidFill>
                  <a:schemeClr val="bg1"/>
                </a:solidFill>
                <a:latin typeface="Barlow Semi Condensed" panose="00000506000000000000" pitchFamily="2" charset="0"/>
              </a:defRPr>
            </a:lvl1pPr>
            <a:lvl2pPr marL="5969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2pPr>
            <a:lvl3pPr>
              <a:defRPr>
                <a:solidFill>
                  <a:schemeClr val="bg1"/>
                </a:solidFill>
                <a:latin typeface="Bitter" pitchFamily="2" charset="0"/>
              </a:defRPr>
            </a:lvl3pPr>
            <a:lvl4pPr>
              <a:defRPr>
                <a:solidFill>
                  <a:schemeClr val="bg1"/>
                </a:solidFill>
                <a:latin typeface="Bitter" pitchFamily="2" charset="0"/>
              </a:defRPr>
            </a:lvl4pPr>
            <a:lvl5pPr marL="19685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5pPr>
          </a:lstStyle>
          <a:p>
            <a:pPr lvl="0"/>
            <a:r>
              <a:rPr lang="en-US" dirty="0"/>
              <a:t>Barlow Semi-Condensed</a:t>
            </a: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31ACD7F1-4E51-CDC7-0AEC-FCF1DD055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2" preserve="1" userDrawn="1">
  <p:cSld name="1_Title slide 2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3"/>
          <p:cNvSpPr/>
          <p:nvPr/>
        </p:nvSpPr>
        <p:spPr>
          <a:xfrm>
            <a:off x="-17200" y="0"/>
            <a:ext cx="2299500" cy="51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5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D6C5F1-5788-4CDE-8098-B5D193E75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883" y="611306"/>
            <a:ext cx="2011446" cy="736357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lnSpc>
                <a:spcPct val="60000"/>
              </a:lnSpc>
              <a:defRPr sz="3600" b="1" cap="all" baseline="0">
                <a:solidFill>
                  <a:schemeClr val="bg1"/>
                </a:solidFill>
                <a:latin typeface="Alumni San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A67786-AECB-473B-854B-A31FFBBC0C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883" y="130417"/>
            <a:ext cx="2011446" cy="42191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ts val="1500"/>
              </a:lnSpc>
              <a:buNone/>
              <a:defRPr sz="2000" b="1" cap="all" baseline="0">
                <a:solidFill>
                  <a:schemeClr val="bg1"/>
                </a:solidFill>
                <a:latin typeface="Alumni Sa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85C3F69-6FFC-457D-8C17-E9870FDCA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6" y="1546107"/>
            <a:ext cx="2204328" cy="2986087"/>
          </a:xfrm>
          <a:prstGeom prst="rect">
            <a:avLst/>
          </a:prstGeom>
        </p:spPr>
        <p:txBody>
          <a:bodyPr>
            <a:normAutofit/>
          </a:bodyPr>
          <a:lstStyle>
            <a:lvl1pPr marL="114300" indent="0">
              <a:buNone/>
              <a:defRPr sz="1600" b="0">
                <a:solidFill>
                  <a:schemeClr val="bg1"/>
                </a:solidFill>
                <a:latin typeface="Barlow Semi Condensed" panose="00000506000000000000" pitchFamily="2" charset="0"/>
              </a:defRPr>
            </a:lvl1pPr>
            <a:lvl2pPr marL="5969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2pPr>
            <a:lvl3pPr>
              <a:defRPr>
                <a:solidFill>
                  <a:schemeClr val="bg1"/>
                </a:solidFill>
                <a:latin typeface="Bitter" pitchFamily="2" charset="0"/>
              </a:defRPr>
            </a:lvl3pPr>
            <a:lvl4pPr>
              <a:defRPr>
                <a:solidFill>
                  <a:schemeClr val="bg1"/>
                </a:solidFill>
                <a:latin typeface="Bitter" pitchFamily="2" charset="0"/>
              </a:defRPr>
            </a:lvl4pPr>
            <a:lvl5pPr marL="1968500" indent="0">
              <a:buNone/>
              <a:defRPr>
                <a:solidFill>
                  <a:schemeClr val="bg1"/>
                </a:solidFill>
                <a:latin typeface="Bitter" pitchFamily="2" charset="0"/>
              </a:defRPr>
            </a:lvl5pPr>
          </a:lstStyle>
          <a:p>
            <a:pPr lvl="0"/>
            <a:r>
              <a:rPr lang="en-US" dirty="0"/>
              <a:t>Barlow Semi-Condensed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177BCFC-81F0-326D-677A-3E1C03BC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32" y="4810555"/>
            <a:ext cx="1126936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17" r:id="rId2"/>
    <p:sldLayoutId id="2147483715" r:id="rId3"/>
    <p:sldLayoutId id="2147483730" r:id="rId4"/>
    <p:sldLayoutId id="2147483719" r:id="rId5"/>
    <p:sldLayoutId id="2147483714" r:id="rId6"/>
    <p:sldLayoutId id="2147483718" r:id="rId7"/>
    <p:sldLayoutId id="2147483726" r:id="rId8"/>
    <p:sldLayoutId id="2147483731" r:id="rId9"/>
    <p:sldLayoutId id="2147483732" r:id="rId10"/>
    <p:sldLayoutId id="2147483725" r:id="rId11"/>
    <p:sldLayoutId id="2147483720" r:id="rId12"/>
    <p:sldLayoutId id="2147483716" r:id="rId13"/>
    <p:sldLayoutId id="2147483721" r:id="rId14"/>
    <p:sldLayoutId id="2147483724" r:id="rId15"/>
    <p:sldLayoutId id="2147483689" r:id="rId16"/>
    <p:sldLayoutId id="2147483690" r:id="rId17"/>
    <p:sldLayoutId id="2147483722" r:id="rId18"/>
    <p:sldLayoutId id="2147483723" r:id="rId19"/>
    <p:sldLayoutId id="214748370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tter" pitchFamily="2" charset="0"/>
          <a:ea typeface="Bitter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1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tonybrook.edu/effectiven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45293F-9DC3-4CB8-82EE-6CFFB555B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1" y="1329338"/>
            <a:ext cx="7616852" cy="2245514"/>
          </a:xfrm>
        </p:spPr>
        <p:txBody>
          <a:bodyPr/>
          <a:lstStyle/>
          <a:p>
            <a:r>
              <a:rPr lang="en-US" sz="6600" dirty="0"/>
              <a:t>The Unbearable Lightness of Executive Transition:</a:t>
            </a:r>
            <a:br>
              <a:rPr lang="en-US" sz="6600" dirty="0"/>
            </a:br>
            <a:r>
              <a:rPr lang="en-US" sz="3600" dirty="0"/>
              <a:t>Supporting the Vision of a New Chief Executive</a:t>
            </a:r>
            <a:endParaRPr lang="en-US" sz="6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39111F2-3ADE-47D6-A3A6-248AB79AE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26" y="3408736"/>
            <a:ext cx="7591491" cy="517275"/>
          </a:xfrm>
        </p:spPr>
        <p:txBody>
          <a:bodyPr/>
          <a:lstStyle/>
          <a:p>
            <a:r>
              <a:rPr lang="en-US" dirty="0"/>
              <a:t>Braden J. Hosch, Vice President of Educational &amp; Institutional Effectiveness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A6C3-5720-CF79-5826-837D03D2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026" y="3833859"/>
            <a:ext cx="5681217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+mn-ea"/>
                <a:cs typeface="+mn-cs"/>
              </a:rPr>
              <a:t>State University of New York Human Resources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+mn-ea"/>
                <a:cs typeface="+mn-cs"/>
              </a:rPr>
              <a:t>Annual meeting, Oct. 16, 2025</a:t>
            </a:r>
          </a:p>
        </p:txBody>
      </p:sp>
      <p:pic>
        <p:nvPicPr>
          <p:cNvPr id="3" name="Picture 2" descr="A white hat with a ribbon-reference to Milan Kundera's Unbearable Lightness of Being">
            <a:extLst>
              <a:ext uri="{FF2B5EF4-FFF2-40B4-BE49-F238E27FC236}">
                <a16:creationId xmlns:a16="http://schemas.microsoft.com/office/drawing/2014/main" id="{6D8826B7-E1E5-7341-2D9C-393FB235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297" y="225410"/>
            <a:ext cx="2095040" cy="12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AB1F-5154-845F-A3D5-7124FA53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SUNY Chief Executives - Years In Role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BB23ED-BEAA-5418-7C4A-D4936AE53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83402"/>
              </p:ext>
            </p:extLst>
          </p:nvPr>
        </p:nvGraphicFramePr>
        <p:xfrm>
          <a:off x="256741" y="696544"/>
          <a:ext cx="4057871" cy="266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C50B9-5827-E002-89EB-998F02F2A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96197"/>
              </p:ext>
            </p:extLst>
          </p:nvPr>
        </p:nvGraphicFramePr>
        <p:xfrm>
          <a:off x="256741" y="3432425"/>
          <a:ext cx="4204900" cy="129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383">
                  <a:extLst>
                    <a:ext uri="{9D8B030D-6E8A-4147-A177-3AD203B41FA5}">
                      <a16:colId xmlns:a16="http://schemas.microsoft.com/office/drawing/2014/main" val="144578890"/>
                    </a:ext>
                  </a:extLst>
                </a:gridCol>
                <a:gridCol w="2357227">
                  <a:extLst>
                    <a:ext uri="{9D8B030D-6E8A-4147-A177-3AD203B41FA5}">
                      <a16:colId xmlns:a16="http://schemas.microsoft.com/office/drawing/2014/main" val="4133134626"/>
                    </a:ext>
                  </a:extLst>
                </a:gridCol>
                <a:gridCol w="835290">
                  <a:extLst>
                    <a:ext uri="{9D8B030D-6E8A-4147-A177-3AD203B41FA5}">
                      <a16:colId xmlns:a16="http://schemas.microsoft.com/office/drawing/2014/main" val="3760099974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Serving 19+ Years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1590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Charles Meder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Finger Lakes Community College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(1972-1991)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617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Marvin Feldman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Fashion Institute of 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(1972-1991)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754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Earl Mac Arthur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SUNY College of Technology at Canton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(1972-1992)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97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James Hall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Empire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(1971-1997)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171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Alden Haffner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SUNY College of Optometry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(1971-2004)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568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Joseph Hankin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SUNY Westchester Community College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(1971-2013)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7748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FEA897-7B45-9287-C8AF-43BDA7556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232092"/>
              </p:ext>
            </p:extLst>
          </p:nvPr>
        </p:nvGraphicFramePr>
        <p:xfrm>
          <a:off x="4713128" y="696544"/>
          <a:ext cx="4057871" cy="266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B579C8-F87F-C5D9-8C62-29AFCB400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38446"/>
              </p:ext>
            </p:extLst>
          </p:nvPr>
        </p:nvGraphicFramePr>
        <p:xfrm>
          <a:off x="4603929" y="3432425"/>
          <a:ext cx="4357191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418">
                  <a:extLst>
                    <a:ext uri="{9D8B030D-6E8A-4147-A177-3AD203B41FA5}">
                      <a16:colId xmlns:a16="http://schemas.microsoft.com/office/drawing/2014/main" val="4150733195"/>
                    </a:ext>
                  </a:extLst>
                </a:gridCol>
                <a:gridCol w="2086186">
                  <a:extLst>
                    <a:ext uri="{9D8B030D-6E8A-4147-A177-3AD203B41FA5}">
                      <a16:colId xmlns:a16="http://schemas.microsoft.com/office/drawing/2014/main" val="587099631"/>
                    </a:ext>
                  </a:extLst>
                </a:gridCol>
                <a:gridCol w="968587">
                  <a:extLst>
                    <a:ext uri="{9D8B030D-6E8A-4147-A177-3AD203B41FA5}">
                      <a16:colId xmlns:a16="http://schemas.microsoft.com/office/drawing/2014/main" val="2455678175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Serving 19+ Years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37552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Joyce F. Brown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Fashion Institute of 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(1998-present)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382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Erik J. </a:t>
                      </a:r>
                      <a:r>
                        <a:rPr lang="en-US" sz="1000" u="none" strike="noStrike" dirty="0" err="1">
                          <a:effectLst/>
                        </a:rPr>
                        <a:t>Bitterbaum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SUNY Cortland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(2003-present)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273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Randall VanWagoner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Mohawk Valley Community College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(2007-present)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329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DD37EA-A338-E627-152D-8A706485263B}"/>
              </a:ext>
            </a:extLst>
          </p:cNvPr>
          <p:cNvSpPr txBox="1"/>
          <p:nvPr/>
        </p:nvSpPr>
        <p:spPr>
          <a:xfrm>
            <a:off x="2638707" y="434934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(includes interim/temporary CEOs)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4FF4A-3F85-EFF4-CD4A-2C04638C6B9E}"/>
              </a:ext>
            </a:extLst>
          </p:cNvPr>
          <p:cNvSpPr txBox="1"/>
          <p:nvPr/>
        </p:nvSpPr>
        <p:spPr>
          <a:xfrm>
            <a:off x="1788724" y="4838143"/>
            <a:ext cx="7023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IPEDS Data Center; institutional websites for 2025; various web sources/bios for presidents starting prior to 1990.</a:t>
            </a:r>
          </a:p>
        </p:txBody>
      </p:sp>
    </p:spTree>
    <p:extLst>
      <p:ext uri="{BB962C8B-B14F-4D97-AF65-F5344CB8AC3E}">
        <p14:creationId xmlns:p14="http://schemas.microsoft.com/office/powerpoint/2010/main" val="40110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2EF0-E0C2-25FE-E02D-277F3151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8CC2-A1D2-8656-E9E1-D6C00B3A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AAU Chief Executives - Years In Role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47C6F2-0433-91C9-825C-F744F7EBF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431102"/>
              </p:ext>
            </p:extLst>
          </p:nvPr>
        </p:nvGraphicFramePr>
        <p:xfrm>
          <a:off x="256741" y="696544"/>
          <a:ext cx="4057871" cy="266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45C135-F290-B2AC-AD57-1FAD43E3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1376"/>
              </p:ext>
            </p:extLst>
          </p:nvPr>
        </p:nvGraphicFramePr>
        <p:xfrm>
          <a:off x="256741" y="3432425"/>
          <a:ext cx="4204900" cy="110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87">
                  <a:extLst>
                    <a:ext uri="{9D8B030D-6E8A-4147-A177-3AD203B41FA5}">
                      <a16:colId xmlns:a16="http://schemas.microsoft.com/office/drawing/2014/main" val="144578890"/>
                    </a:ext>
                  </a:extLst>
                </a:gridCol>
                <a:gridCol w="2175923">
                  <a:extLst>
                    <a:ext uri="{9D8B030D-6E8A-4147-A177-3AD203B41FA5}">
                      <a16:colId xmlns:a16="http://schemas.microsoft.com/office/drawing/2014/main" val="4133134626"/>
                    </a:ext>
                  </a:extLst>
                </a:gridCol>
                <a:gridCol w="835290">
                  <a:extLst>
                    <a:ext uri="{9D8B030D-6E8A-4147-A177-3AD203B41FA5}">
                      <a16:colId xmlns:a16="http://schemas.microsoft.com/office/drawing/2014/main" val="3760099974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Serving 19+ Years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1590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 Danforth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 University in St Louis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(1971-1994)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617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Derek Bok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Harvard University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(1971-1990)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754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 Silber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Boston University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(1971-2003)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97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Charles Young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of California-Los Angeles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(1968-1996)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171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Wesley W Posvar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of Pittsburgh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(1967-1990)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56844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7F3BD7-41C9-1B16-0BCC-EDDB271C8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090184"/>
              </p:ext>
            </p:extLst>
          </p:nvPr>
        </p:nvGraphicFramePr>
        <p:xfrm>
          <a:off x="4713128" y="696544"/>
          <a:ext cx="4057871" cy="266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29B6FA-0C4D-54BF-96F6-8CACE149A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34343"/>
              </p:ext>
            </p:extLst>
          </p:nvPr>
        </p:nvGraphicFramePr>
        <p:xfrm>
          <a:off x="4603929" y="3432425"/>
          <a:ext cx="4357191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418">
                  <a:extLst>
                    <a:ext uri="{9D8B030D-6E8A-4147-A177-3AD203B41FA5}">
                      <a16:colId xmlns:a16="http://schemas.microsoft.com/office/drawing/2014/main" val="4150733195"/>
                    </a:ext>
                  </a:extLst>
                </a:gridCol>
                <a:gridCol w="2086186">
                  <a:extLst>
                    <a:ext uri="{9D8B030D-6E8A-4147-A177-3AD203B41FA5}">
                      <a16:colId xmlns:a16="http://schemas.microsoft.com/office/drawing/2014/main" val="587099631"/>
                    </a:ext>
                  </a:extLst>
                </a:gridCol>
                <a:gridCol w="968587">
                  <a:extLst>
                    <a:ext uri="{9D8B030D-6E8A-4147-A177-3AD203B41FA5}">
                      <a16:colId xmlns:a16="http://schemas.microsoft.com/office/drawing/2014/main" val="2455678175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Serving 19+ Years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37552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Michael M. Crow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Arizona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(2002-present)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382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E23583-846A-DBCA-C579-FA98A8C9248B}"/>
              </a:ext>
            </a:extLst>
          </p:cNvPr>
          <p:cNvSpPr txBox="1"/>
          <p:nvPr/>
        </p:nvSpPr>
        <p:spPr>
          <a:xfrm>
            <a:off x="2638707" y="434934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(includes interim/temporary CEOs)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37E37-24CC-6001-31C5-37D344CCC6F2}"/>
              </a:ext>
            </a:extLst>
          </p:cNvPr>
          <p:cNvSpPr txBox="1"/>
          <p:nvPr/>
        </p:nvSpPr>
        <p:spPr>
          <a:xfrm>
            <a:off x="1788724" y="4838143"/>
            <a:ext cx="7023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IPEDS Data Center; institutional websites for 2025; various web sources/bios for presidents starting prior to 1990.</a:t>
            </a:r>
          </a:p>
        </p:txBody>
      </p:sp>
    </p:spTree>
    <p:extLst>
      <p:ext uri="{BB962C8B-B14F-4D97-AF65-F5344CB8AC3E}">
        <p14:creationId xmlns:p14="http://schemas.microsoft.com/office/powerpoint/2010/main" val="3390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C4B7-5DF2-E924-1AB6-D9F90028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55A7-FC09-E79D-5A40-BFC04CD64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30" y="1441252"/>
            <a:ext cx="8160371" cy="1790700"/>
          </a:xfrm>
        </p:spPr>
        <p:txBody>
          <a:bodyPr/>
          <a:lstStyle/>
          <a:p>
            <a:r>
              <a:rPr lang="en-US" dirty="0"/>
              <a:t>Stony Brook’s Presidential Transition</a:t>
            </a:r>
          </a:p>
        </p:txBody>
      </p:sp>
    </p:spTree>
    <p:extLst>
      <p:ext uri="{BB962C8B-B14F-4D97-AF65-F5344CB8AC3E}">
        <p14:creationId xmlns:p14="http://schemas.microsoft.com/office/powerpoint/2010/main" val="8779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56EF-37C6-4E19-B5D5-FD5278E4272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/>
              <a:t>Hard Powers of the Presidency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A669C-1E88-60EE-0C4F-347B8FE48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Presidential Power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F77C2-28F4-543E-3A39-3A5B019DE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Presidents have three basic powers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F6221B-563E-78B6-5497-364B1BC0B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262997"/>
              </p:ext>
            </p:extLst>
          </p:nvPr>
        </p:nvGraphicFramePr>
        <p:xfrm>
          <a:off x="2465344" y="308168"/>
          <a:ext cx="6394584" cy="457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8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884C8-70C0-403E-96A8-FF25F76A8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23074-1007-422D-9D1E-ACF4B751D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00D5E-E403-4F31-9A96-6105CC18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33CF6-3976-44DB-A24E-09CC75AC1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93043-A816-4D66-B9D8-371CDFEC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99269-1757-4A48-BC47-749F6C897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at a podium with a microphone and people behind her">
            <a:extLst>
              <a:ext uri="{FF2B5EF4-FFF2-40B4-BE49-F238E27FC236}">
                <a16:creationId xmlns:a16="http://schemas.microsoft.com/office/drawing/2014/main" id="{D1CC213B-87E3-C809-8384-87670EF3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02" y="609326"/>
            <a:ext cx="4140013" cy="365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F2052-4B7A-2044-02E7-E646EB82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Soft powers of the Presidency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5A7E-D015-FD5C-1EFB-70FA1373A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Presidential Power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C0680-04E0-E86B-9708-E1F09F426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Presidential soft power is persuasive and motivational.</a:t>
            </a:r>
          </a:p>
          <a:p>
            <a:endParaRPr lang="en-US" dirty="0"/>
          </a:p>
          <a:p>
            <a:r>
              <a:rPr lang="en-US" dirty="0"/>
              <a:t>Presidents set aspirations an inspire stakeholders.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B7165-FCC6-2077-E4C8-E3A1A5C0F430}"/>
              </a:ext>
            </a:extLst>
          </p:cNvPr>
          <p:cNvSpPr txBox="1"/>
          <p:nvPr/>
        </p:nvSpPr>
        <p:spPr>
          <a:xfrm>
            <a:off x="5908891" y="663463"/>
            <a:ext cx="32047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Audiences include:</a:t>
            </a:r>
          </a:p>
          <a:p>
            <a:endParaRPr lang="en-US" sz="2800" dirty="0"/>
          </a:p>
          <a:p>
            <a:pPr algn="ctr"/>
            <a:r>
              <a:rPr lang="en-US" sz="2000" dirty="0"/>
              <a:t>Students</a:t>
            </a:r>
          </a:p>
          <a:p>
            <a:pPr algn="ctr"/>
            <a:r>
              <a:rPr lang="en-US" sz="2000" dirty="0"/>
              <a:t>Faculty</a:t>
            </a:r>
          </a:p>
          <a:p>
            <a:pPr algn="ctr"/>
            <a:r>
              <a:rPr lang="en-US" sz="2000" dirty="0"/>
              <a:t>Staff</a:t>
            </a:r>
          </a:p>
          <a:p>
            <a:pPr algn="ctr"/>
            <a:r>
              <a:rPr lang="en-US" sz="2000" dirty="0"/>
              <a:t>Donors</a:t>
            </a:r>
          </a:p>
          <a:p>
            <a:pPr algn="ctr"/>
            <a:r>
              <a:rPr lang="en-US" sz="2000" dirty="0"/>
              <a:t>Trustees</a:t>
            </a:r>
          </a:p>
          <a:p>
            <a:pPr algn="ctr"/>
            <a:r>
              <a:rPr lang="en-US" sz="2000" dirty="0"/>
              <a:t>Elected Officials</a:t>
            </a:r>
          </a:p>
          <a:p>
            <a:pPr algn="ctr"/>
            <a:r>
              <a:rPr lang="en-US" sz="2000" dirty="0"/>
              <a:t>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428163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AA7DB-2FA5-A48C-4A63-F27F9AB63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53B7-C16F-5FBF-2EBC-E5BD3099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2" y="611306"/>
            <a:ext cx="2171421" cy="736357"/>
          </a:xfrm>
        </p:spPr>
        <p:txBody>
          <a:bodyPr/>
          <a:lstStyle/>
          <a:p>
            <a:r>
              <a:rPr lang="en-US" sz="2800" dirty="0"/>
              <a:t>Presidential Power is Dynamic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FF7F9-CEE0-2E4B-CB0C-E7164C29F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Presidential Power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19F5E-E079-90DD-5160-D72534917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Presidential effectiveness changes over time</a:t>
            </a:r>
          </a:p>
          <a:p>
            <a:endParaRPr lang="en-US" dirty="0"/>
          </a:p>
          <a:p>
            <a:r>
              <a:rPr lang="en-US" dirty="0"/>
              <a:t>One goal of transition is to boost effectiveness as high as possible by the start date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EDB2A5-6FC0-2570-89E4-DF516E6EB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506195"/>
              </p:ext>
            </p:extLst>
          </p:nvPr>
        </p:nvGraphicFramePr>
        <p:xfrm>
          <a:off x="2364305" y="257648"/>
          <a:ext cx="3602029" cy="469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443ADB-F4CD-65A1-1268-EFDD1BFD4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30542"/>
              </p:ext>
            </p:extLst>
          </p:nvPr>
        </p:nvGraphicFramePr>
        <p:xfrm>
          <a:off x="6095926" y="130417"/>
          <a:ext cx="2855192" cy="469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882153-D264-A9E7-2FA0-04B440D1A1CC}"/>
              </a:ext>
            </a:extLst>
          </p:cNvPr>
          <p:cNvCxnSpPr/>
          <p:nvPr/>
        </p:nvCxnSpPr>
        <p:spPr>
          <a:xfrm>
            <a:off x="5718789" y="0"/>
            <a:ext cx="0" cy="518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70EA1FE6-AA09-05C1-ED90-B982652A9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742" y="4407599"/>
            <a:ext cx="160990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9AAA94-DA84-BFA9-862E-2B988C76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is Everything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1418D3-679C-E66A-8472-9A1041A30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266158"/>
              </p:ext>
            </p:extLst>
          </p:nvPr>
        </p:nvGraphicFramePr>
        <p:xfrm>
          <a:off x="308168" y="1040178"/>
          <a:ext cx="8579090" cy="356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50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9659-27FA-042A-309B-A53B1F23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10C7-9BEF-7845-3AD4-6D278FBA2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9A466-4982-B49C-8EE8-BFBDFAF2B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  <a:p>
            <a:endParaRPr lang="en-US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/>
              <a:t>Outgoing president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/>
              <a:t>Orient and educate incoming president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/>
              <a:t>Crisis management</a:t>
            </a:r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367FDB-DC6E-98C7-CF89-88CF82E5F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314846"/>
              </p:ext>
            </p:extLst>
          </p:nvPr>
        </p:nvGraphicFramePr>
        <p:xfrm>
          <a:off x="2465344" y="308168"/>
          <a:ext cx="6394584" cy="457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6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C884C8-70C0-403E-96A8-FF25F76A8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123074-1007-422D-9D1E-ACF4B751D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B00D5E-E403-4F31-9A96-6105CC18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C33CF6-3976-44DB-A24E-09CC75AC1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493043-A816-4D66-B9D8-371CDFEC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399269-1757-4A48-BC47-749F6C897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370C-C63B-AEF5-3626-425B8784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AE107-84BE-2975-058D-22349886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Spring 2025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A23F-BAF1-00C5-9B7C-E8BB8305A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Ensure the incoming President starts with a fully functioning University.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31C2BD-786D-553B-07B4-89FE4F0E5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670485"/>
              </p:ext>
            </p:extLst>
          </p:nvPr>
        </p:nvGraphicFramePr>
        <p:xfrm>
          <a:off x="2483470" y="130417"/>
          <a:ext cx="6096000" cy="476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71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A9DE-64E2-284F-36A3-BD0A424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Transition Curriculum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6BC5E1-D822-4953-1B24-0BA48760F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213304"/>
              </p:ext>
            </p:extLst>
          </p:nvPr>
        </p:nvGraphicFramePr>
        <p:xfrm>
          <a:off x="256742" y="945222"/>
          <a:ext cx="8496840" cy="362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6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C1F2D7-7060-4639-BD7F-F21DEF831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CBC4F-B541-4B0B-A596-E82095AD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36AAD-EFFE-44E5-9D63-FC5B7D8AF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648F75-20B1-4817-A1DC-A27FE55E4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B66597-F525-42E2-835A-514FBFDE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036F4F-5778-4B2A-9FA4-A4E05406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8DEC22-E18D-47F9-95B8-C90CEF51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E58469-B712-4A09-BD4A-9633E7F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9E01BD-558A-467B-BA0C-69434D050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DF19-5370-BE0F-ABC1-F4147E809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73" y="189395"/>
            <a:ext cx="6554244" cy="108967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F05421-265C-89A7-28D2-FBCB6FD54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665276"/>
              </p:ext>
            </p:extLst>
          </p:nvPr>
        </p:nvGraphicFramePr>
        <p:xfrm>
          <a:off x="231321" y="1039585"/>
          <a:ext cx="8463643" cy="391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09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12164-6459-F870-FACD-4B69BDCD3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716E-28A5-A3D7-D232-3498FF7B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Transition Curriculum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977B2EF-1112-E092-46DE-67127513F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10835"/>
              </p:ext>
            </p:extLst>
          </p:nvPr>
        </p:nvGraphicFramePr>
        <p:xfrm>
          <a:off x="256742" y="918047"/>
          <a:ext cx="2963536" cy="387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536">
                  <a:extLst>
                    <a:ext uri="{9D8B030D-6E8A-4147-A177-3AD203B41FA5}">
                      <a16:colId xmlns:a16="http://schemas.microsoft.com/office/drawing/2014/main" val="1727643179"/>
                    </a:ext>
                  </a:extLst>
                </a:gridCol>
              </a:tblGrid>
              <a:tr h="422059">
                <a:tc>
                  <a:txBody>
                    <a:bodyPr/>
                    <a:lstStyle/>
                    <a:p>
                      <a:r>
                        <a:rPr lang="en-US" sz="2000" dirty="0"/>
                        <a:t>Briefing 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1924"/>
                  </a:ext>
                </a:extLst>
              </a:tr>
              <a:tr h="3456958">
                <a:tc>
                  <a:txBody>
                    <a:bodyPr/>
                    <a:lstStyle/>
                    <a:p>
                      <a:pPr lvl="0"/>
                      <a:r>
                        <a:rPr lang="en-US" sz="2200" dirty="0"/>
                        <a:t>Initial briefing by area</a:t>
                      </a:r>
                      <a:br>
                        <a:rPr lang="en-US" sz="2200" dirty="0"/>
                      </a:br>
                      <a:endParaRPr lang="en-US" sz="2200" dirty="0"/>
                    </a:p>
                    <a:p>
                      <a:pPr lvl="1"/>
                      <a:r>
                        <a:rPr lang="en-US" sz="1800" dirty="0"/>
                        <a:t>- Mission</a:t>
                      </a:r>
                    </a:p>
                    <a:p>
                      <a:pPr lvl="1"/>
                      <a:r>
                        <a:rPr lang="en-US" sz="1800" dirty="0"/>
                        <a:t>- Functions</a:t>
                      </a:r>
                    </a:p>
                    <a:p>
                      <a:pPr lvl="1"/>
                      <a:r>
                        <a:rPr lang="en-US" sz="1800" dirty="0"/>
                        <a:t>- SWOT Analysis</a:t>
                      </a:r>
                    </a:p>
                    <a:p>
                      <a:pPr lvl="1"/>
                      <a:r>
                        <a:rPr lang="en-US" sz="1800" dirty="0"/>
                        <a:t>- Urgent issues</a:t>
                      </a:r>
                      <a:br>
                        <a:rPr lang="en-US" sz="1800" dirty="0"/>
                      </a:br>
                      <a:endParaRPr lang="en-US" sz="1800" dirty="0"/>
                    </a:p>
                    <a:p>
                      <a:pPr lvl="0"/>
                      <a:r>
                        <a:rPr lang="en-US" sz="2200" dirty="0"/>
                        <a:t>Organization chart</a:t>
                      </a:r>
                      <a:br>
                        <a:rPr lang="en-US" sz="2200" dirty="0"/>
                      </a:br>
                      <a:endParaRPr lang="en-US" sz="2200" dirty="0"/>
                    </a:p>
                    <a:p>
                      <a:pPr lvl="0"/>
                      <a:r>
                        <a:rPr lang="en-US" sz="2200" dirty="0"/>
                        <a:t>Issue briefings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173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F1943A9-DABD-40D9-9D13-298CD0928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79665"/>
              </p:ext>
            </p:extLst>
          </p:nvPr>
        </p:nvGraphicFramePr>
        <p:xfrm>
          <a:off x="3374979" y="918048"/>
          <a:ext cx="2548745" cy="38790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8745">
                  <a:extLst>
                    <a:ext uri="{9D8B030D-6E8A-4147-A177-3AD203B41FA5}">
                      <a16:colId xmlns:a16="http://schemas.microsoft.com/office/drawing/2014/main" val="1727643179"/>
                    </a:ext>
                  </a:extLst>
                </a:gridCol>
              </a:tblGrid>
              <a:tr h="432573">
                <a:tc>
                  <a:txBody>
                    <a:bodyPr/>
                    <a:lstStyle/>
                    <a:p>
                      <a:r>
                        <a:rPr lang="en-US" sz="2000" dirty="0"/>
                        <a:t>Sections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1924"/>
                  </a:ext>
                </a:extLst>
              </a:tr>
              <a:tr h="344644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Advancement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Athletics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Diversity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Inst. Effectiveness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Enterprise Risk Mgt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Finance &amp; Admin.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Campus Counsel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Human Resources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Information Technology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Marketing &amp; Communication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Provost/Academic Affairs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Research &amp; Innovation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Stony Brook Medicine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Strategic Initiatives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Student Affairs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University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1732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87F0859-9028-7055-AFA2-CEA7FAC3E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97914"/>
              </p:ext>
            </p:extLst>
          </p:nvPr>
        </p:nvGraphicFramePr>
        <p:xfrm>
          <a:off x="6163048" y="918048"/>
          <a:ext cx="2788069" cy="38790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8069">
                  <a:extLst>
                    <a:ext uri="{9D8B030D-6E8A-4147-A177-3AD203B41FA5}">
                      <a16:colId xmlns:a16="http://schemas.microsoft.com/office/drawing/2014/main" val="1727643179"/>
                    </a:ext>
                  </a:extLst>
                </a:gridCol>
              </a:tblGrid>
              <a:tr h="419539">
                <a:tc>
                  <a:txBody>
                    <a:bodyPr/>
                    <a:lstStyle/>
                    <a:p>
                      <a:r>
                        <a:rPr lang="en-US" sz="2000" dirty="0"/>
                        <a:t>HR Briefing Outline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1924"/>
                  </a:ext>
                </a:extLst>
              </a:tr>
              <a:tr h="3342603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Background &amp; Context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Assessment Findings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HR Transformation Milestones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HR Now Transformation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HR Business Partner Model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Talent Acquisition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Compensation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Training &amp; Development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Employee Engagement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Enhanced Labor Relations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endParaRPr lang="en-US" sz="1300" dirty="0"/>
                    </a:p>
                    <a:p>
                      <a:pPr marL="0" lvl="3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Org Chart</a:t>
                      </a:r>
                    </a:p>
                    <a:p>
                      <a:pPr marL="0" lvl="3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Strategic Plan</a:t>
                      </a:r>
                    </a:p>
                    <a:p>
                      <a:pPr marL="0" lvl="3" indent="0">
                        <a:buFont typeface="Arial" panose="020B0604020202020204" pitchFamily="34" charset="0"/>
                        <a:buNone/>
                      </a:pPr>
                      <a:endParaRPr lang="en-US" sz="1300" dirty="0"/>
                    </a:p>
                    <a:p>
                      <a:pPr marL="0" lvl="3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/>
                        <a:t>Additional briefings on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Unions</a:t>
                      </a: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Employee Engagement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1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4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7700-4146-12B8-755F-82CB4C25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2025 Stony Brook president Transition Meetings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EE658D-3093-4E38-4266-765813A22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86697"/>
              </p:ext>
            </p:extLst>
          </p:nvPr>
        </p:nvGraphicFramePr>
        <p:xfrm>
          <a:off x="256742" y="630056"/>
          <a:ext cx="8380182" cy="413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7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12DE-659C-B134-88CF-AD020D05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Transition Meetings Detail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4BEE49-F1E3-14DB-62EB-1727093E6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665106"/>
              </p:ext>
            </p:extLst>
          </p:nvPr>
        </p:nvGraphicFramePr>
        <p:xfrm>
          <a:off x="256743" y="539749"/>
          <a:ext cx="5896512" cy="429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75DDC86-1B77-A956-DCAF-3DFAFAC5E49B}"/>
              </a:ext>
            </a:extLst>
          </p:cNvPr>
          <p:cNvSpPr/>
          <p:nvPr/>
        </p:nvSpPr>
        <p:spPr>
          <a:xfrm>
            <a:off x="5865295" y="630057"/>
            <a:ext cx="3085821" cy="41433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bg1"/>
                </a:solidFill>
              </a:rPr>
              <a:t>Searches/Recruitment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Cabinet position interviews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Director/researcher recruitment</a:t>
            </a:r>
            <a:br>
              <a:rPr lang="en-US" sz="1300" dirty="0">
                <a:solidFill>
                  <a:schemeClr val="bg1"/>
                </a:solidFill>
              </a:rPr>
            </a:b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Executive Office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Operational details (office/house)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Cabinet functions</a:t>
            </a:r>
            <a:br>
              <a:rPr lang="en-US" sz="1300" dirty="0">
                <a:solidFill>
                  <a:schemeClr val="bg1"/>
                </a:solidFill>
              </a:rPr>
            </a:b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Finance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Budget for 2025/26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Financial Overview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New Budget model</a:t>
            </a:r>
            <a:br>
              <a:rPr lang="en-US" sz="1300" dirty="0">
                <a:solidFill>
                  <a:schemeClr val="bg1"/>
                </a:solidFill>
              </a:rPr>
            </a:b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President (outgoing)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solidFill>
                  <a:schemeClr val="bg1"/>
                </a:solidFill>
              </a:rPr>
              <a:t>Notes from outgoing CEO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Most meetings were educational in nature but as many as 10% included a larger financial decision and or personnel issue.</a:t>
            </a:r>
          </a:p>
          <a:p>
            <a:pPr algn="ctr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8066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E43EA-B901-6D6E-98EE-938BF9CDC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5438-3472-8CBD-BE1D-60628C74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30" y="1441252"/>
            <a:ext cx="8160371" cy="1790700"/>
          </a:xfrm>
        </p:spPr>
        <p:txBody>
          <a:bodyPr/>
          <a:lstStyle/>
          <a:p>
            <a:r>
              <a:rPr lang="en-US" dirty="0"/>
              <a:t>Takeaways for</a:t>
            </a:r>
            <a:br>
              <a:rPr lang="en-US" dirty="0"/>
            </a:br>
            <a:r>
              <a:rPr lang="en-US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27197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F797-8E33-EB6B-F344-1CE8DB1B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Research The President’s Prior Institution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EF3AAD-563D-5942-F525-768345803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267835"/>
              </p:ext>
            </p:extLst>
          </p:nvPr>
        </p:nvGraphicFramePr>
        <p:xfrm>
          <a:off x="4023360" y="293914"/>
          <a:ext cx="5120640" cy="460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B4D6EC1-2EE1-4949-5FEF-9BC45D0572EC}"/>
              </a:ext>
            </a:extLst>
          </p:cNvPr>
          <p:cNvSpPr txBox="1">
            <a:spLocks/>
          </p:cNvSpPr>
          <p:nvPr/>
        </p:nvSpPr>
        <p:spPr>
          <a:xfrm>
            <a:off x="4174433" y="514350"/>
            <a:ext cx="4969567" cy="111566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000000"/>
                </a:solidFill>
                <a:latin typeface="Bitter" pitchFamily="2" charset="0"/>
                <a:ea typeface="Bitter" pitchFamily="2" charset="0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 sz="2400" b="0" i="0" u="none" strike="noStrike" cap="none">
                <a:solidFill>
                  <a:srgbClr val="000000"/>
                </a:solidFill>
                <a:latin typeface="Bitter" pitchFamily="2" charset="0"/>
                <a:ea typeface="Arial"/>
                <a:cs typeface="Arial"/>
                <a:sym typeface="Arial"/>
              </a:defRPr>
            </a:lvl2pPr>
            <a:lvl3pPr marL="6858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/>
              <a:defRPr sz="2000" b="0" i="0" u="none" strike="noStrike" cap="none">
                <a:solidFill>
                  <a:srgbClr val="000000"/>
                </a:solidFill>
                <a:latin typeface="Bitter" pitchFamily="2" charset="0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/>
              <a:defRPr sz="1800" b="0" i="0" u="none" strike="noStrike" cap="none">
                <a:solidFill>
                  <a:srgbClr val="000000"/>
                </a:solidFill>
                <a:latin typeface="Bitter" pitchFamily="2" charset="0"/>
                <a:ea typeface="Arial"/>
                <a:cs typeface="Arial"/>
                <a:sym typeface="Arial"/>
              </a:defRPr>
            </a:lvl4pPr>
            <a:lvl5pPr marL="1143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/>
              <a:defRPr sz="1600" b="0" i="0" u="none" strike="noStrike" cap="none">
                <a:solidFill>
                  <a:srgbClr val="000000"/>
                </a:solidFill>
                <a:latin typeface="Bitter" pitchFamily="2" charset="0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300" dirty="0"/>
              <a:t>Questions to ask your counterpart</a:t>
            </a:r>
          </a:p>
          <a:p>
            <a:endParaRPr lang="en-US" sz="2300" dirty="0"/>
          </a:p>
        </p:txBody>
      </p:sp>
      <p:graphicFrame>
        <p:nvGraphicFramePr>
          <p:cNvPr id="8" name="Diagram 7" descr="Org chart icon">
            <a:extLst>
              <a:ext uri="{FF2B5EF4-FFF2-40B4-BE49-F238E27FC236}">
                <a16:creationId xmlns:a16="http://schemas.microsoft.com/office/drawing/2014/main" id="{F02593A5-3C0F-C621-B0EB-4A1DD914E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666903"/>
              </p:ext>
            </p:extLst>
          </p:nvPr>
        </p:nvGraphicFramePr>
        <p:xfrm>
          <a:off x="230938" y="630057"/>
          <a:ext cx="38403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650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882CD3-6E63-492D-88CE-83DCB8CE5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C4474A-6219-4D8E-9230-02939650A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4A6451-9EDD-4810-9A5D-93B48571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6D1D09-4701-4D0D-A86C-B5911B10F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57E5E8-9093-40E0-A488-203F9F3A4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179FCF-FBA8-4DEC-8902-F2A9B153B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Graphic spid="8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9783-87BA-EB3F-7812-71E55327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D0F6-291C-FB81-FAB0-64B2F7A5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Understand and Communicate Uniqueness of SUNY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6672C2-5FF8-8093-0E14-826F5B5AA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168889"/>
              </p:ext>
            </p:extLst>
          </p:nvPr>
        </p:nvGraphicFramePr>
        <p:xfrm>
          <a:off x="256742" y="630057"/>
          <a:ext cx="8630516" cy="404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2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C1F2D7-7060-4639-BD7F-F21DEF831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CBC4F-B541-4B0B-A596-E82095AD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36AAD-EFFE-44E5-9D63-FC5B7D8AF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648F75-20B1-4817-A1DC-A27FE55E4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B66597-F525-42E2-835A-514FBFDE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036F4F-5778-4B2A-9FA4-A4E05406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8DEC22-E18D-47F9-95B8-C90CEF51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58469-B712-4A09-BD4A-9633E7F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9E01BD-558A-467B-BA0C-69434D050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E4A1C-22B0-41DA-76E2-5E100BAF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64DC-8F68-CCD2-8FD3-D4F774E6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You should Have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D96384-F550-7FD1-850B-983242F4E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594688"/>
              </p:ext>
            </p:extLst>
          </p:nvPr>
        </p:nvGraphicFramePr>
        <p:xfrm>
          <a:off x="-550334" y="556533"/>
          <a:ext cx="6858000" cy="409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 descr="Documents image with checkmarks">
            <a:extLst>
              <a:ext uri="{FF2B5EF4-FFF2-40B4-BE49-F238E27FC236}">
                <a16:creationId xmlns:a16="http://schemas.microsoft.com/office/drawing/2014/main" id="{DFED4672-5101-37C9-BB83-4AC2F72508CE}"/>
              </a:ext>
            </a:extLst>
          </p:cNvPr>
          <p:cNvGrpSpPr/>
          <p:nvPr/>
        </p:nvGrpSpPr>
        <p:grpSpPr>
          <a:xfrm>
            <a:off x="5215467" y="381000"/>
            <a:ext cx="3671791" cy="4267199"/>
            <a:chOff x="4572000" y="116807"/>
            <a:chExt cx="3991305" cy="42570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EE5E5-0B87-AF04-EB61-527CFAE8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116807"/>
              <a:ext cx="2192985" cy="31521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400984-FB7C-8533-4DA1-139C793E0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1160" y="687728"/>
              <a:ext cx="2192985" cy="31521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88688E-E1A8-17F0-8C4B-F3796C78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0320" y="1221707"/>
              <a:ext cx="2192985" cy="3152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3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F2039D-70B4-4B7F-80EA-70DF36E4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B63B5-F78C-4B53-92D6-A5B707BF7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8AC682-E5A0-4121-82BF-7773CFBC3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C6973-3593-44FE-8DF5-F0BE45F8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9DDE90-680F-4D29-A8F3-655FE2134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C11C6D-11E2-4B4A-BD69-ED5DD829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E4596-42A5-4185-885B-61E13B8A1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B0330E-0565-4CBB-A493-887F9FB0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8245F-8FA8-4C7D-8F7E-8010E3D2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9496E-F742-45D4-84C5-B700D0D6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C072B-9232-7DB6-ABBB-B6B4B0AAD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1B7-D102-6472-6998-00B385F7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Briefings You should Provide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764FFC-D5D0-7933-7F3B-734C4E9C9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517689"/>
              </p:ext>
            </p:extLst>
          </p:nvPr>
        </p:nvGraphicFramePr>
        <p:xfrm>
          <a:off x="524786" y="803082"/>
          <a:ext cx="8499944" cy="38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5BE80-097A-4BC3-AE4D-4FEA74B30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F0BD5-B7C7-4678-A033-2B00FAE8D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76C40-0E03-45C2-A422-633A4E151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82511-ABB3-46D4-B6C7-CA3A9D580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66C572-E7C4-450C-A164-C18EE0563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F4F70-5A27-4E32-AC07-22EB792A9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37557A-3652-46CD-A1AD-79EDD3FE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9C5C4C-EAF8-4DD7-A97D-82481916A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9CC65-A7A8-2E23-10F8-115B6399C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EAE7-63FA-35CA-88C9-292508AF6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30" y="1441252"/>
            <a:ext cx="8160371" cy="17907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808674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16957-99CB-F2BA-E4EF-7498DAC6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2BF1-B6CB-F3D9-B370-41BA11B14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73" y="189395"/>
            <a:ext cx="6554244" cy="1089677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CB2C74-7593-FEB0-E250-9D76D58B5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064557"/>
              </p:ext>
            </p:extLst>
          </p:nvPr>
        </p:nvGraphicFramePr>
        <p:xfrm>
          <a:off x="231321" y="1039585"/>
          <a:ext cx="8463643" cy="391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50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8EC5-4037-352C-4A1B-F182848BD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7475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CA7BB-6023-70A8-6766-15A9F785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5A4D-91A9-4389-D20A-0ADE75047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64" y="212045"/>
            <a:ext cx="6554244" cy="1048041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731841-3906-CFD6-2C4C-7621A5DC0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817421"/>
              </p:ext>
            </p:extLst>
          </p:nvPr>
        </p:nvGraphicFramePr>
        <p:xfrm>
          <a:off x="242748" y="496229"/>
          <a:ext cx="8471930" cy="464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16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C0E1-08DD-48DE-A376-E505000F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EDE24-20A4-4FBA-BAF7-63A9AD57D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94948D-B6A6-45C7-9B0E-A202EBCAE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BA76ED-5FEF-424A-94BC-2C194BA13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DB16D-5C1F-46FD-A069-ED02C34B0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1D52E-456E-4C94-8662-90E726D4B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AB6E0-1E07-437D-BD9F-FCDCB6E8E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2527E-8452-4EFA-9131-03E87872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B5695-7330-49F1-8832-9A4A2D267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181;p36">
            <a:extLst>
              <a:ext uri="{FF2B5EF4-FFF2-40B4-BE49-F238E27FC236}">
                <a16:creationId xmlns:a16="http://schemas.microsoft.com/office/drawing/2014/main" id="{06C16880-3829-485B-9D7C-31B3B7789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347327"/>
              </p:ext>
            </p:extLst>
          </p:nvPr>
        </p:nvGraphicFramePr>
        <p:xfrm>
          <a:off x="5126445" y="119418"/>
          <a:ext cx="3824672" cy="47720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2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18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Barlow Semi Condensed" panose="00000506000000000000" pitchFamily="2" charset="0"/>
                        </a:rPr>
                        <a:t>27,200</a:t>
                      </a:r>
                      <a:endParaRPr sz="1800" dirty="0">
                        <a:latin typeface="Barlow Semi Condensed" panose="00000506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latin typeface="Barlow Semi Condensed" panose="00000506000000000000" pitchFamily="2" charset="0"/>
                        </a:rPr>
                        <a:t>Fall 2025</a:t>
                      </a:r>
                      <a:r>
                        <a:rPr lang="en" sz="1200" b="0" u="none" strike="noStrike" cap="none" dirty="0">
                          <a:latin typeface="Barlow Semi Condensed" panose="00000506000000000000" pitchFamily="2" charset="0"/>
                        </a:rPr>
                        <a:t> Headcount Enrollment</a:t>
                      </a:r>
                      <a:endParaRPr sz="1600" b="0" dirty="0">
                        <a:latin typeface="Barlow Semi Condensed" panose="00000506000000000000" pitchFamily="2" charset="0"/>
                      </a:endParaRPr>
                    </a:p>
                  </a:txBody>
                  <a:tcPr marL="91450" marR="91450" marT="45725" marB="45725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Barlow Semi Condensed" panose="00000506000000000000" pitchFamily="2" charset="0"/>
                        </a:rPr>
                        <a:t>52%</a:t>
                      </a:r>
                      <a:br>
                        <a:rPr lang="en-US" sz="1600" b="1" u="none" strike="noStrike" cap="none" dirty="0">
                          <a:latin typeface="Barlow Semi Condensed" panose="00000506000000000000" pitchFamily="2" charset="0"/>
                        </a:rPr>
                      </a:br>
                      <a:r>
                        <a:rPr lang="en-US" sz="1200" b="0" u="none" strike="noStrike" cap="none" dirty="0">
                          <a:latin typeface="Barlow Semi Condensed" panose="00000506000000000000" pitchFamily="2" charset="0"/>
                        </a:rPr>
                        <a:t>of Undergraduates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latin typeface="Barlow Semi Condensed" panose="00000506000000000000" pitchFamily="2" charset="0"/>
                        </a:rPr>
                        <a:t>Live on Campus</a:t>
                      </a:r>
                      <a:endParaRPr lang="en-US" sz="1600" b="0" dirty="0">
                        <a:latin typeface="Barlow Semi Condensed" panose="00000506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3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Barlow Semi Condensed" panose="00000506000000000000" pitchFamily="2" charset="0"/>
                        </a:rPr>
                        <a:t>68%              32%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Barlow Semi Condensed" panose="00000506000000000000" pitchFamily="2" charset="0"/>
                        </a:rPr>
                        <a:t>Undergrad                   Graduate</a:t>
                      </a:r>
                      <a:endParaRPr sz="1100" dirty="0">
                        <a:latin typeface="Barlow Semi Condensed" panose="00000506000000000000" pitchFamily="2" charset="0"/>
                      </a:endParaRPr>
                    </a:p>
                  </a:txBody>
                  <a:tcPr marL="91450" marR="91450" marT="45725" marB="45725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Barlow Semi Condensed" panose="00000506000000000000" pitchFamily="2" charset="0"/>
                        </a:rPr>
                        <a:t>1 out of 3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latin typeface="Barlow Semi Condensed" panose="00000506000000000000" pitchFamily="2" charset="0"/>
                        </a:rPr>
                        <a:t>First Generation</a:t>
                      </a:r>
                      <a:endParaRPr sz="1200" dirty="0">
                        <a:latin typeface="Barlow Semi Condensed" panose="00000506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 dirty="0">
                          <a:latin typeface="Barlow Semi Condensed" panose="00000506000000000000" pitchFamily="2" charset="0"/>
                        </a:rPr>
                        <a:t>41%      39%     22%</a:t>
                      </a:r>
                      <a:endParaRPr sz="1600" b="1" dirty="0">
                        <a:latin typeface="Barlow Semi Condensed" panose="00000506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latin typeface="Barlow Semi Condensed" panose="00000506000000000000" pitchFamily="2" charset="0"/>
                        </a:rPr>
                        <a:t>   Asian           White      Underrep</a:t>
                      </a:r>
                      <a:br>
                        <a:rPr lang="en" sz="1100" u="none" strike="noStrike" cap="none" dirty="0">
                          <a:latin typeface="Barlow Semi Condensed" panose="00000506000000000000" pitchFamily="2" charset="0"/>
                        </a:rPr>
                      </a:br>
                      <a:r>
                        <a:rPr lang="en" sz="1100" u="none" strike="noStrike" cap="none" dirty="0">
                          <a:latin typeface="Barlow Semi Condensed" panose="00000506000000000000" pitchFamily="2" charset="0"/>
                        </a:rPr>
                        <a:t>                                          Minority</a:t>
                      </a:r>
                      <a:endParaRPr sz="1400" dirty="0">
                        <a:latin typeface="Barlow Semi Condensed" panose="00000506000000000000" pitchFamily="2" charset="0"/>
                      </a:endParaRPr>
                    </a:p>
                  </a:txBody>
                  <a:tcPr marL="91450" marR="91450" marT="45725" marB="45725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Barlow Semi Condensed" panose="00000506000000000000" pitchFamily="2" charset="0"/>
                        </a:rPr>
                        <a:t>40%+</a:t>
                      </a:r>
                      <a:endParaRPr lang="en-US" sz="1800" b="1" dirty="0">
                        <a:latin typeface="Barlow Semi Condensed" panose="00000506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Barlow Semi Condensed" panose="00000506000000000000" pitchFamily="2" charset="0"/>
                        </a:rPr>
                        <a:t>Pell Grant Recipients</a:t>
                      </a:r>
                      <a:br>
                        <a:rPr lang="en-US" sz="1100" u="none" strike="noStrike" cap="none" dirty="0">
                          <a:latin typeface="Barlow Semi Condensed" panose="00000506000000000000" pitchFamily="2" charset="0"/>
                        </a:rPr>
                      </a:br>
                      <a:r>
                        <a:rPr lang="en-US" sz="1100" u="none" strike="noStrike" cap="none" dirty="0">
                          <a:latin typeface="Barlow Semi Condensed" panose="00000506000000000000" pitchFamily="2" charset="0"/>
                        </a:rPr>
                        <a:t>Fall 2025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715991"/>
                  </a:ext>
                </a:extLst>
              </a:tr>
              <a:tr h="7843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Barlow Semi Condensed" panose="00000506000000000000" pitchFamily="2" charset="0"/>
                        </a:rPr>
                        <a:t>   </a:t>
                      </a:r>
                      <a:r>
                        <a:rPr lang="en-US" sz="1800" b="1" u="none" strike="noStrike" cap="none" dirty="0">
                          <a:latin typeface="Barlow Semi Condensed" panose="00000506000000000000" pitchFamily="2" charset="0"/>
                        </a:rPr>
                        <a:t>67%             76%</a:t>
                      </a:r>
                      <a:endParaRPr lang="en-US" sz="1600" b="1" dirty="0">
                        <a:latin typeface="Barlow Semi Condensed" panose="00000506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u="none" strike="noStrike" cap="none" dirty="0">
                          <a:latin typeface="Barlow Semi Condensed" panose="00000506000000000000" pitchFamily="2" charset="0"/>
                        </a:rPr>
                        <a:t>4-year                       6-year</a:t>
                      </a:r>
                      <a:br>
                        <a:rPr lang="en-US" sz="1400" u="none" strike="noStrike" cap="none" dirty="0">
                          <a:latin typeface="Barlow Semi Condensed" panose="00000506000000000000" pitchFamily="2" charset="0"/>
                        </a:rPr>
                      </a:br>
                      <a:r>
                        <a:rPr lang="en-US" sz="1100" u="none" strike="noStrike" cap="none" dirty="0">
                          <a:latin typeface="Barlow Semi Condensed" panose="00000506000000000000" pitchFamily="2" charset="0"/>
                        </a:rPr>
                        <a:t>grad rate                    grad rate</a:t>
                      </a:r>
                    </a:p>
                  </a:txBody>
                  <a:tcPr marL="91450" marR="91450" marT="45725" marB="45725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Barlow Semi Condensed" panose="00000506000000000000" pitchFamily="2" charset="0"/>
                        </a:rPr>
                        <a:t>$4.58 B        $340 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Barlow Semi Condensed" panose="00000506000000000000" pitchFamily="2" charset="0"/>
                        </a:rPr>
                        <a:t>FY25 Operating   FY25 Research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Barlow Semi Condensed" panose="00000506000000000000" pitchFamily="2" charset="0"/>
                        </a:rPr>
                        <a:t>      Budget            Expenditures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122867"/>
                  </a:ext>
                </a:extLst>
              </a:tr>
              <a:tr h="7843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Barlow Semi Condensed" panose="00000506000000000000" pitchFamily="2" charset="0"/>
                        </a:rPr>
                        <a:t>17,000+        3,100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latin typeface="Barlow Semi Condensed" panose="00000506000000000000" pitchFamily="2" charset="0"/>
                        </a:rPr>
                        <a:t>Employees                  Faculty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latin typeface="Barlow Semi Condensed" panose="00000506000000000000" pitchFamily="2" charset="0"/>
                        </a:rPr>
                        <a:t>including hospital                       </a:t>
                      </a:r>
                      <a:endParaRPr lang="en-US" sz="1050" b="0" dirty="0">
                        <a:latin typeface="Barlow Semi Condensed" panose="00000506000000000000" pitchFamily="2" charset="0"/>
                      </a:endParaRPr>
                    </a:p>
                  </a:txBody>
                  <a:tcPr marL="91450" marR="91450" marT="45725" marB="45725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Barlow Semi Condensed" panose="00000506000000000000" pitchFamily="2" charset="0"/>
                        </a:rPr>
                        <a:t>AAU Member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latin typeface="Barlow Semi Condensed" panose="00000506000000000000" pitchFamily="2" charset="0"/>
                        </a:rPr>
                        <a:t>Since 2001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058228"/>
                  </a:ext>
                </a:extLst>
              </a:tr>
              <a:tr h="7843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Barlow Semi Condensed" panose="00000506000000000000" pitchFamily="2" charset="0"/>
                        </a:rPr>
                        <a:t>$93,894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latin typeface="Barlow Semi Condensed" panose="00000506000000000000" pitchFamily="2" charset="0"/>
                        </a:rPr>
                        <a:t>Median earnings (bachelor’s deg)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latin typeface="Barlow Semi Condensed" panose="00000506000000000000" pitchFamily="2" charset="0"/>
                        </a:rPr>
                        <a:t>10 years after graduation</a:t>
                      </a:r>
                    </a:p>
                  </a:txBody>
                  <a:tcPr marL="91450" marR="91450" marT="45725" marB="45725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Barlow Semi Condensed" panose="00000506000000000000" pitchFamily="2" charset="0"/>
                        </a:rPr>
                        <a:t>1 of just 21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latin typeface="Barlow Semi Condensed" panose="00000506000000000000" pitchFamily="2" charset="0"/>
                        </a:rPr>
                        <a:t>R1 Universities to be designated an Opportunity University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latin typeface="Barlow Semi Condensed" panose="00000506000000000000" pitchFamily="2" charset="0"/>
                        </a:rPr>
                        <a:t>2025 Carnegie Classifications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299515"/>
                  </a:ext>
                </a:extLst>
              </a:tr>
            </a:tbl>
          </a:graphicData>
        </a:graphic>
      </p:graphicFrame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AA7E05D-FAD0-3C76-9AE0-43EC3C7B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" y="72007"/>
            <a:ext cx="4714433" cy="812620"/>
          </a:xfrm>
          <a:prstGeom prst="rect">
            <a:avLst/>
          </a:prstGeom>
        </p:spPr>
      </p:pic>
      <p:pic>
        <p:nvPicPr>
          <p:cNvPr id="11" name="Picture 10" descr="#59 among national universities&#10;#26 among public universities&#10;#1 public university in New York&#10;#13 in social mobility">
            <a:extLst>
              <a:ext uri="{FF2B5EF4-FFF2-40B4-BE49-F238E27FC236}">
                <a16:creationId xmlns:a16="http://schemas.microsoft.com/office/drawing/2014/main" id="{11901571-F175-703B-A0C5-281A6D6F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9" y="932038"/>
            <a:ext cx="4717950" cy="1987189"/>
          </a:xfrm>
          <a:prstGeom prst="rect">
            <a:avLst/>
          </a:prstGeom>
        </p:spPr>
      </p:pic>
      <p:pic>
        <p:nvPicPr>
          <p:cNvPr id="3" name="Picture 2" descr="A map of Long Island">
            <a:extLst>
              <a:ext uri="{FF2B5EF4-FFF2-40B4-BE49-F238E27FC236}">
                <a16:creationId xmlns:a16="http://schemas.microsoft.com/office/drawing/2014/main" id="{A2B5C454-5014-085D-1225-9F6161D25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9" y="2966638"/>
            <a:ext cx="4498860" cy="17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9B185E-C43B-7FD9-CF6B-2675F8922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969172"/>
            <a:ext cx="8951116" cy="6599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Mission: To enable the University to improve through the collection, analysis and use of data</a:t>
            </a:r>
          </a:p>
        </p:txBody>
      </p:sp>
      <p:sp>
        <p:nvSpPr>
          <p:cNvPr id="6" name="Google Shape;78;p5">
            <a:extLst>
              <a:ext uri="{FF2B5EF4-FFF2-40B4-BE49-F238E27FC236}">
                <a16:creationId xmlns:a16="http://schemas.microsoft.com/office/drawing/2014/main" id="{DD07AFD9-E80A-EB4E-AFD4-2D8D21FFE396}"/>
              </a:ext>
            </a:extLst>
          </p:cNvPr>
          <p:cNvSpPr txBox="1"/>
          <p:nvPr/>
        </p:nvSpPr>
        <p:spPr>
          <a:xfrm>
            <a:off x="3132189" y="4709818"/>
            <a:ext cx="3322128" cy="24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013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https://www.stonybrook.edu/effectiveness/</a:t>
            </a:r>
            <a:endParaRPr sz="1013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The Division of Educational Effectiveness webpage with three tiles for the Office of Educational Effectiveness, Enterprise Data &amp; Analytics, and Institutional Research Planning &amp; Effectiveness">
            <a:extLst>
              <a:ext uri="{FF2B5EF4-FFF2-40B4-BE49-F238E27FC236}">
                <a16:creationId xmlns:a16="http://schemas.microsoft.com/office/drawing/2014/main" id="{2057685D-4223-FCA4-57BE-B60E244C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EA96-1751-4ED1-4C62-15121C7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42" y="59136"/>
            <a:ext cx="8694375" cy="570921"/>
          </a:xfrm>
        </p:spPr>
        <p:txBody>
          <a:bodyPr/>
          <a:lstStyle/>
          <a:p>
            <a:r>
              <a:rPr lang="en-US" dirty="0"/>
              <a:t>Executives Leading Institutions I Worked 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034A2-DC58-8A23-AD87-40B248E6DD53}"/>
              </a:ext>
            </a:extLst>
          </p:cNvPr>
          <p:cNvSpPr txBox="1"/>
          <p:nvPr/>
        </p:nvSpPr>
        <p:spPr>
          <a:xfrm>
            <a:off x="3061663" y="4735961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ptos Narrow" panose="020B0004020202020204" pitchFamily="34" charset="0"/>
              </a:rPr>
              <a:t>* interim</a:t>
            </a:r>
          </a:p>
        </p:txBody>
      </p:sp>
      <p:pic>
        <p:nvPicPr>
          <p:cNvPr id="11" name="Picture 10" descr="Table showing increasing number of CEOs and academic officers over time at places I worked.">
            <a:extLst>
              <a:ext uri="{FF2B5EF4-FFF2-40B4-BE49-F238E27FC236}">
                <a16:creationId xmlns:a16="http://schemas.microsoft.com/office/drawing/2014/main" id="{282AF4A5-2EC8-A9A9-6BF0-59F1A48A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" y="527957"/>
            <a:ext cx="8669567" cy="42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1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0B45-EF2C-3F9E-3BAE-AD9021FE2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1652-B832-8C03-94B3-AB2CAFF9B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44" y="1529306"/>
            <a:ext cx="8395283" cy="1790700"/>
          </a:xfrm>
        </p:spPr>
        <p:txBody>
          <a:bodyPr/>
          <a:lstStyle/>
          <a:p>
            <a:r>
              <a:rPr lang="en-US" dirty="0"/>
              <a:t>Presidents are Spending Less Time In Role</a:t>
            </a:r>
          </a:p>
        </p:txBody>
      </p:sp>
    </p:spTree>
    <p:extLst>
      <p:ext uri="{BB962C8B-B14F-4D97-AF65-F5344CB8AC3E}">
        <p14:creationId xmlns:p14="http://schemas.microsoft.com/office/powerpoint/2010/main" val="30538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D329-F809-197C-C424-FBB611F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Decrease in Average Tenure of College Presidents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38FFBB-B4A8-D4F7-7AD8-C705F10E1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051048"/>
              </p:ext>
            </p:extLst>
          </p:nvPr>
        </p:nvGraphicFramePr>
        <p:xfrm>
          <a:off x="256742" y="539750"/>
          <a:ext cx="30720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9857FE-E3AD-7177-109C-E2EE9A971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712549"/>
              </p:ext>
            </p:extLst>
          </p:nvPr>
        </p:nvGraphicFramePr>
        <p:xfrm>
          <a:off x="3960688" y="539750"/>
          <a:ext cx="47928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8DCB2F-A4D7-5076-8803-FFCA3A75751E}"/>
              </a:ext>
            </a:extLst>
          </p:cNvPr>
          <p:cNvSpPr txBox="1"/>
          <p:nvPr/>
        </p:nvSpPr>
        <p:spPr>
          <a:xfrm>
            <a:off x="1792784" y="4822754"/>
            <a:ext cx="5272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The American College President (2023). American Council on Education.</a:t>
            </a:r>
          </a:p>
        </p:txBody>
      </p:sp>
    </p:spTree>
    <p:extLst>
      <p:ext uri="{BB962C8B-B14F-4D97-AF65-F5344CB8AC3E}">
        <p14:creationId xmlns:p14="http://schemas.microsoft.com/office/powerpoint/2010/main" val="339758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790-24C2-1F90-F4E1-46D3E82B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Executives of SUNY &amp; AAU Institutions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0FE485-2FB4-6C4F-F447-DBF6D118D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68905"/>
              </p:ext>
            </p:extLst>
          </p:nvPr>
        </p:nvGraphicFramePr>
        <p:xfrm>
          <a:off x="256742" y="671803"/>
          <a:ext cx="3694772" cy="403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D81B43C-6260-0416-6921-F54680480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154183"/>
              </p:ext>
            </p:extLst>
          </p:nvPr>
        </p:nvGraphicFramePr>
        <p:xfrm>
          <a:off x="4176445" y="2922998"/>
          <a:ext cx="4635355" cy="187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D2FB63C-E4A7-9B72-D046-2833B5090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737056"/>
              </p:ext>
            </p:extLst>
          </p:nvPr>
        </p:nvGraphicFramePr>
        <p:xfrm>
          <a:off x="4107951" y="1190091"/>
          <a:ext cx="4635355" cy="187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C1A8A8A-1D4B-B664-6586-2F8428430FCB}"/>
              </a:ext>
            </a:extLst>
          </p:cNvPr>
          <p:cNvSpPr txBox="1"/>
          <p:nvPr/>
        </p:nvSpPr>
        <p:spPr>
          <a:xfrm>
            <a:off x="5152248" y="671803"/>
            <a:ext cx="26837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Percent of CEOs in First Year</a:t>
            </a:r>
          </a:p>
          <a:p>
            <a:pPr algn="ctr"/>
            <a:r>
              <a:rPr lang="en-US" sz="800" b="1" dirty="0"/>
              <a:t>(includes interim/temporary CEOs)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5AD87-F2D0-C589-F592-949435D63E4C}"/>
              </a:ext>
            </a:extLst>
          </p:cNvPr>
          <p:cNvSpPr txBox="1"/>
          <p:nvPr/>
        </p:nvSpPr>
        <p:spPr>
          <a:xfrm>
            <a:off x="1788724" y="4838143"/>
            <a:ext cx="7023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IPEDS Data Center; institutional websites for 2025; various web sources/bios for presidents starting prior to 1990.</a:t>
            </a:r>
          </a:p>
        </p:txBody>
      </p:sp>
    </p:spTree>
    <p:extLst>
      <p:ext uri="{BB962C8B-B14F-4D97-AF65-F5344CB8AC3E}">
        <p14:creationId xmlns:p14="http://schemas.microsoft.com/office/powerpoint/2010/main" val="39825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9" grpId="0">
        <p:bldAsOne/>
      </p:bldGraphic>
      <p:bldGraphic spid="10" grpId="0">
        <p:bldAsOne/>
      </p:bldGraphic>
      <p:bldP spid="11" grpId="0"/>
    </p:bldLst>
  </p:timing>
</p:sld>
</file>

<file path=ppt/theme/theme1.xml><?xml version="1.0" encoding="utf-8"?>
<a:theme xmlns:a="http://schemas.openxmlformats.org/drawingml/2006/main" name="Dare to Be">
  <a:themeElements>
    <a:clrScheme name="Dare to B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90000"/>
      </a:accent1>
      <a:accent2>
        <a:srgbClr val="00223A"/>
      </a:accent2>
      <a:accent3>
        <a:srgbClr val="104C3D"/>
      </a:accent3>
      <a:accent4>
        <a:srgbClr val="F1EA86"/>
      </a:accent4>
      <a:accent5>
        <a:srgbClr val="00549A"/>
      </a:accent5>
      <a:accent6>
        <a:srgbClr val="BCCF9D"/>
      </a:accent6>
      <a:hlink>
        <a:srgbClr val="0054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1268</Words>
  <Application>Microsoft Office PowerPoint</Application>
  <PresentationFormat>On-screen Show (16:9)</PresentationFormat>
  <Paragraphs>307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Courier New</vt:lpstr>
      <vt:lpstr>Aptos Narrow</vt:lpstr>
      <vt:lpstr>Barlow Semi Condensed</vt:lpstr>
      <vt:lpstr>Helvetica Neue</vt:lpstr>
      <vt:lpstr>Calibri</vt:lpstr>
      <vt:lpstr>Alumni Sans</vt:lpstr>
      <vt:lpstr>Wingdings</vt:lpstr>
      <vt:lpstr>Arial</vt:lpstr>
      <vt:lpstr>Bitter</vt:lpstr>
      <vt:lpstr>Dare to Be</vt:lpstr>
      <vt:lpstr>The Unbearable Lightness of Executive Transition: Supporting the Vision of a New Chief Executive</vt:lpstr>
      <vt:lpstr>Overview</vt:lpstr>
      <vt:lpstr>Introduction</vt:lpstr>
      <vt:lpstr>PowerPoint Presentation</vt:lpstr>
      <vt:lpstr>PowerPoint Presentation</vt:lpstr>
      <vt:lpstr>Executives Leading Institutions I Worked At</vt:lpstr>
      <vt:lpstr>Presidents are Spending Less Time In Role</vt:lpstr>
      <vt:lpstr>Decrease in Average Tenure of College Presidents</vt:lpstr>
      <vt:lpstr>Chief Executives of SUNY &amp; AAU Institutions</vt:lpstr>
      <vt:lpstr>SUNY Chief Executives - Years In Role</vt:lpstr>
      <vt:lpstr>AAU Chief Executives - Years In Role</vt:lpstr>
      <vt:lpstr>Stony Brook’s Presidential Transition</vt:lpstr>
      <vt:lpstr>Hard Powers of the Presidency</vt:lpstr>
      <vt:lpstr>Soft powers of the Presidency</vt:lpstr>
      <vt:lpstr>Presidential Power is Dynamic</vt:lpstr>
      <vt:lpstr>Timing is Everything</vt:lpstr>
      <vt:lpstr>Transition Principles</vt:lpstr>
      <vt:lpstr>Challenges</vt:lpstr>
      <vt:lpstr>Presidential Transition Curriculum</vt:lpstr>
      <vt:lpstr>Presidential Transition Curriculum</vt:lpstr>
      <vt:lpstr>2025 Stony Brook president Transition Meetings</vt:lpstr>
      <vt:lpstr>University Transition Meetings Detail</vt:lpstr>
      <vt:lpstr>Takeaways for Human Resources</vt:lpstr>
      <vt:lpstr>Research The President’s Prior Institution</vt:lpstr>
      <vt:lpstr>Understand and Communicate Uniqueness of SUNY</vt:lpstr>
      <vt:lpstr>Lists You should Have</vt:lpstr>
      <vt:lpstr>Briefings You should Provide</vt:lpstr>
      <vt:lpstr>Final Thoughts</vt:lpstr>
      <vt:lpstr>Recap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recruitment</dc:title>
  <dc:creator>Braden Hosch</dc:creator>
  <cp:lastModifiedBy>Braden Hosch</cp:lastModifiedBy>
  <cp:revision>331</cp:revision>
  <cp:lastPrinted>2025-10-01T15:39:48Z</cp:lastPrinted>
  <dcterms:modified xsi:type="dcterms:W3CDTF">2025-11-19T17:38:46Z</dcterms:modified>
</cp:coreProperties>
</file>