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2"/>
  </p:notesMasterIdLst>
  <p:handoutMasterIdLst>
    <p:handoutMasterId r:id="rId33"/>
  </p:handoutMasterIdLst>
  <p:sldIdLst>
    <p:sldId id="257" r:id="rId2"/>
    <p:sldId id="285" r:id="rId3"/>
    <p:sldId id="287" r:id="rId4"/>
    <p:sldId id="267" r:id="rId5"/>
    <p:sldId id="270" r:id="rId6"/>
    <p:sldId id="271" r:id="rId7"/>
    <p:sldId id="268" r:id="rId8"/>
    <p:sldId id="266" r:id="rId9"/>
    <p:sldId id="269" r:id="rId10"/>
    <p:sldId id="273" r:id="rId11"/>
    <p:sldId id="275" r:id="rId12"/>
    <p:sldId id="277" r:id="rId13"/>
    <p:sldId id="274" r:id="rId14"/>
    <p:sldId id="276" r:id="rId15"/>
    <p:sldId id="278" r:id="rId16"/>
    <p:sldId id="279" r:id="rId17"/>
    <p:sldId id="280" r:id="rId18"/>
    <p:sldId id="281" r:id="rId19"/>
    <p:sldId id="282" r:id="rId20"/>
    <p:sldId id="283" r:id="rId21"/>
    <p:sldId id="284" r:id="rId22"/>
    <p:sldId id="289" r:id="rId23"/>
    <p:sldId id="291" r:id="rId24"/>
    <p:sldId id="292" r:id="rId25"/>
    <p:sldId id="293" r:id="rId26"/>
    <p:sldId id="294" r:id="rId27"/>
    <p:sldId id="296" r:id="rId28"/>
    <p:sldId id="297" r:id="rId29"/>
    <p:sldId id="288" r:id="rId30"/>
    <p:sldId id="295"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C0C0"/>
    <a:srgbClr val="828383"/>
    <a:srgbClr val="A71E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220" autoAdjust="0"/>
    <p:restoredTop sz="76640" autoAdjust="0"/>
  </p:normalViewPr>
  <p:slideViewPr>
    <p:cSldViewPr snapToGrid="0" snapToObjects="1">
      <p:cViewPr varScale="1">
        <p:scale>
          <a:sx n="68" d="100"/>
          <a:sy n="68" d="100"/>
        </p:scale>
        <p:origin x="1349" y="62"/>
      </p:cViewPr>
      <p:guideLst/>
    </p:cSldViewPr>
  </p:slideViewPr>
  <p:outlineViewPr>
    <p:cViewPr>
      <p:scale>
        <a:sx n="33" d="100"/>
        <a:sy n="33" d="100"/>
      </p:scale>
      <p:origin x="-40" y="-21208"/>
    </p:cViewPr>
  </p:outlineViewPr>
  <p:notesTextViewPr>
    <p:cViewPr>
      <p:scale>
        <a:sx n="1" d="1"/>
        <a:sy n="1" d="1"/>
      </p:scale>
      <p:origin x="0" y="0"/>
    </p:cViewPr>
  </p:notesTextViewPr>
  <p:sorterViewPr>
    <p:cViewPr>
      <p:scale>
        <a:sx n="100" d="100"/>
        <a:sy n="100" d="100"/>
      </p:scale>
      <p:origin x="0" y="-6763"/>
    </p:cViewPr>
  </p:sorterViewPr>
  <p:notesViewPr>
    <p:cSldViewPr snapToGrid="0" snapToObjects="1" showGuides="1">
      <p:cViewPr varScale="1">
        <p:scale>
          <a:sx n="154" d="100"/>
          <a:sy n="154" d="100"/>
        </p:scale>
        <p:origin x="5200" y="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Enrollment</c:v>
                </c:pt>
              </c:strCache>
            </c:strRef>
          </c:tx>
          <c:dPt>
            <c:idx val="0"/>
            <c:bubble3D val="0"/>
            <c:spPr>
              <a:solidFill>
                <a:srgbClr val="990000"/>
              </a:solidFill>
              <a:ln w="19050">
                <a:solidFill>
                  <a:schemeClr val="lt1"/>
                </a:solidFill>
              </a:ln>
              <a:effectLst/>
            </c:spPr>
          </c:dPt>
          <c:dPt>
            <c:idx val="1"/>
            <c:bubble3D val="0"/>
            <c:spPr>
              <a:solidFill>
                <a:schemeClr val="accent3"/>
              </a:solidFill>
              <a:ln w="19050">
                <a:solidFill>
                  <a:schemeClr val="lt1"/>
                </a:solidFill>
              </a:ln>
              <a:effectLst/>
            </c:spPr>
          </c:dPt>
          <c:dLbls>
            <c:dLbl>
              <c:idx val="0"/>
              <c:layout>
                <c:manualLayout>
                  <c:x val="-0.17464055470448558"/>
                  <c:y val="-0.15410951931323927"/>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14112544812686031"/>
                  <c:y val="0.14768923530902101"/>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Undergraduate</c:v>
                </c:pt>
                <c:pt idx="1">
                  <c:v>Graduate</c:v>
                </c:pt>
              </c:strCache>
            </c:strRef>
          </c:cat>
          <c:val>
            <c:numRef>
              <c:f>Sheet1!$B$2:$B$3</c:f>
              <c:numCache>
                <c:formatCode>0%</c:formatCode>
                <c:ptCount val="2"/>
                <c:pt idx="0">
                  <c:v>0.67</c:v>
                </c:pt>
                <c:pt idx="1">
                  <c:v>0.33</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Enrollment</c:v>
                </c:pt>
              </c:strCache>
            </c:strRef>
          </c:tx>
          <c:dPt>
            <c:idx val="0"/>
            <c:bubble3D val="0"/>
            <c:spPr>
              <a:solidFill>
                <a:schemeClr val="accent5"/>
              </a:solidFill>
              <a:ln w="19050">
                <a:solidFill>
                  <a:schemeClr val="lt1"/>
                </a:solidFill>
              </a:ln>
              <a:effectLst/>
            </c:spPr>
          </c:dPt>
          <c:dPt>
            <c:idx val="1"/>
            <c:bubble3D val="0"/>
            <c:spPr>
              <a:solidFill>
                <a:schemeClr val="accent3"/>
              </a:solidFill>
              <a:ln w="19050">
                <a:solidFill>
                  <a:schemeClr val="lt1"/>
                </a:solidFill>
              </a:ln>
              <a:effectLst/>
            </c:spPr>
          </c:dPt>
          <c:dLbls>
            <c:dLbl>
              <c:idx val="0"/>
              <c:layout>
                <c:manualLayout>
                  <c:x val="-0.22609164618071101"/>
                  <c:y val="0.12887023137674475"/>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3058886977739031"/>
                      <c:h val="0.16156918277123111"/>
                    </c:manualLayout>
                  </c15:layout>
                </c:ext>
              </c:extLst>
            </c:dLbl>
            <c:dLbl>
              <c:idx val="1"/>
              <c:layout/>
              <c:showLegendKey val="0"/>
              <c:showVal val="1"/>
              <c:showCatName val="0"/>
              <c:showSerName val="0"/>
              <c:showPercent val="0"/>
              <c:showBubbleSize val="0"/>
              <c:extLst>
                <c:ext xmlns:c15="http://schemas.microsoft.com/office/drawing/2012/chart" uri="{CE6537A1-D6FC-4f65-9D91-7224C49458BB}">
                  <c15:layout>
                    <c:manualLayout>
                      <c:w val="0.30422625919904495"/>
                      <c:h val="0.16156918277123111"/>
                    </c:manualLayout>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Sheet1!$A$2:$A$3</c:f>
              <c:strCache>
                <c:ptCount val="2"/>
                <c:pt idx="0">
                  <c:v>Pell Recipients</c:v>
                </c:pt>
                <c:pt idx="1">
                  <c:v>Non-Pell Recipients</c:v>
                </c:pt>
              </c:strCache>
            </c:strRef>
          </c:cat>
          <c:val>
            <c:numRef>
              <c:f>Sheet1!$B$2:$B$3</c:f>
              <c:numCache>
                <c:formatCode>0%</c:formatCode>
                <c:ptCount val="2"/>
                <c:pt idx="0">
                  <c:v>0.33</c:v>
                </c:pt>
                <c:pt idx="1">
                  <c:v>0.67</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mn-lt"/>
                <a:ea typeface="+mn-ea"/>
                <a:cs typeface="+mn-cs"/>
              </a:defRPr>
            </a:pPr>
            <a:r>
              <a:rPr lang="en-US" sz="1400" b="1" dirty="0" smtClean="0">
                <a:solidFill>
                  <a:schemeClr val="tx1"/>
                </a:solidFill>
              </a:rPr>
              <a:t>72% </a:t>
            </a:r>
            <a:r>
              <a:rPr lang="en-US" sz="1200" b="1" dirty="0" smtClean="0">
                <a:solidFill>
                  <a:schemeClr val="tx1"/>
                </a:solidFill>
              </a:rPr>
              <a:t>6-yr grad rate</a:t>
            </a:r>
            <a:endParaRPr lang="en-US" sz="1200" b="1" dirty="0">
              <a:solidFill>
                <a:schemeClr val="tx1"/>
              </a:solidFill>
            </a:endParaRPr>
          </a:p>
        </c:rich>
      </c:tx>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Pell</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Pell</c:v>
                </c:pt>
                <c:pt idx="1">
                  <c:v>Black</c:v>
                </c:pt>
                <c:pt idx="2">
                  <c:v>White</c:v>
                </c:pt>
              </c:strCache>
            </c:strRef>
          </c:cat>
          <c:val>
            <c:numRef>
              <c:f>Sheet1!$B$2:$B$4</c:f>
              <c:numCache>
                <c:formatCode>0%</c:formatCode>
                <c:ptCount val="3"/>
                <c:pt idx="0">
                  <c:v>0.72</c:v>
                </c:pt>
                <c:pt idx="1">
                  <c:v>0.71</c:v>
                </c:pt>
                <c:pt idx="2">
                  <c:v>0.7</c:v>
                </c:pt>
              </c:numCache>
            </c:numRef>
          </c:val>
        </c:ser>
        <c:dLbls>
          <c:showLegendKey val="0"/>
          <c:showVal val="0"/>
          <c:showCatName val="0"/>
          <c:showSerName val="0"/>
          <c:showPercent val="0"/>
          <c:showBubbleSize val="0"/>
        </c:dLbls>
        <c:gapWidth val="50"/>
        <c:axId val="573765296"/>
        <c:axId val="573765688"/>
      </c:barChart>
      <c:catAx>
        <c:axId val="57376529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73765688"/>
        <c:crosses val="autoZero"/>
        <c:auto val="1"/>
        <c:lblAlgn val="ctr"/>
        <c:lblOffset val="100"/>
        <c:noMultiLvlLbl val="0"/>
      </c:catAx>
      <c:valAx>
        <c:axId val="573765688"/>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37652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088895901512588E-2"/>
          <c:y val="3.3408392609116544E-2"/>
          <c:w val="0.92691110409848743"/>
          <c:h val="0.93652262863991509"/>
        </c:manualLayout>
      </c:layout>
      <c:barChart>
        <c:barDir val="bar"/>
        <c:grouping val="stacked"/>
        <c:varyColors val="0"/>
        <c:ser>
          <c:idx val="0"/>
          <c:order val="0"/>
          <c:tx>
            <c:strRef>
              <c:f>Sheet1!$B$1</c:f>
              <c:strCache>
                <c:ptCount val="1"/>
                <c:pt idx="0">
                  <c:v>STEM</c:v>
                </c:pt>
              </c:strCache>
            </c:strRef>
          </c:tx>
          <c:spPr>
            <a:solidFill>
              <a:srgbClr val="990000"/>
            </a:solidFill>
            <a:ln>
              <a:noFill/>
            </a:ln>
            <a:effectLst/>
          </c:spPr>
          <c:invertIfNegative val="0"/>
          <c:dLbls>
            <c:dLbl>
              <c:idx val="0"/>
              <c:layout/>
              <c:tx>
                <c:rich>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fld id="{2B2FECB4-F461-4024-BF1F-732CFB8F932A}" type="SERIESNAME">
                      <a:rPr lang="en-US" sz="1400" b="1">
                        <a:solidFill>
                          <a:schemeClr val="bg1"/>
                        </a:solidFill>
                      </a:rPr>
                      <a:pPr>
                        <a:defRPr sz="1400" b="1">
                          <a:solidFill>
                            <a:schemeClr val="bg1"/>
                          </a:solidFill>
                        </a:defRPr>
                      </a:pPr>
                      <a:t>[SERIES NAME]</a:t>
                    </a:fld>
                    <a:r>
                      <a:rPr lang="en-US" sz="1400" b="1" baseline="0" dirty="0">
                        <a:solidFill>
                          <a:schemeClr val="bg1"/>
                        </a:solidFill>
                      </a:rPr>
                      <a:t> </a:t>
                    </a:r>
                    <a:fld id="{D612ECE7-1135-4C17-AEBD-ACDA6685E46B}" type="VALUE">
                      <a:rPr lang="en-US" sz="1400" b="1" baseline="0">
                        <a:solidFill>
                          <a:schemeClr val="bg1"/>
                        </a:solidFill>
                      </a:rPr>
                      <a:pPr>
                        <a:defRPr sz="1400" b="1">
                          <a:solidFill>
                            <a:schemeClr val="bg1"/>
                          </a:solidFill>
                        </a:defRPr>
                      </a:pPr>
                      <a:t>[VALUE]</a:t>
                    </a:fld>
                    <a:endParaRPr lang="en-US" sz="1400" b="1" baseline="0" dirty="0">
                      <a:solidFill>
                        <a:schemeClr val="bg1"/>
                      </a:solidFill>
                    </a:endParaRP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1"/>
              <c:showPercent val="0"/>
              <c:showBubbleSize val="0"/>
              <c:separator> </c:separator>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Completions</c:v>
                </c:pt>
              </c:strCache>
            </c:strRef>
          </c:cat>
          <c:val>
            <c:numRef>
              <c:f>Sheet1!$B$2</c:f>
              <c:numCache>
                <c:formatCode>0%</c:formatCode>
                <c:ptCount val="1"/>
                <c:pt idx="0">
                  <c:v>0.37063867534003547</c:v>
                </c:pt>
              </c:numCache>
            </c:numRef>
          </c:val>
        </c:ser>
        <c:ser>
          <c:idx val="1"/>
          <c:order val="1"/>
          <c:tx>
            <c:strRef>
              <c:f>Sheet1!$C$1</c:f>
              <c:strCache>
                <c:ptCount val="1"/>
                <c:pt idx="0">
                  <c:v>Health</c:v>
                </c:pt>
              </c:strCache>
            </c:strRef>
          </c:tx>
          <c:spPr>
            <a:solidFill>
              <a:srgbClr val="828383"/>
            </a:solidFill>
            <a:ln>
              <a:noFill/>
            </a:ln>
            <a:effectLst/>
          </c:spPr>
          <c:invertIfNegative val="0"/>
          <c:dLbls>
            <c:dLbl>
              <c:idx val="0"/>
              <c:layout/>
              <c:tx>
                <c:rich>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fld id="{C15E8189-B4AC-4883-9C89-DA0244D9E190}" type="SERIESNAME">
                      <a:rPr lang="en-US" sz="1400" b="1">
                        <a:solidFill>
                          <a:schemeClr val="bg1"/>
                        </a:solidFill>
                      </a:rPr>
                      <a:pPr>
                        <a:defRPr sz="1400" b="1">
                          <a:solidFill>
                            <a:schemeClr val="bg1"/>
                          </a:solidFill>
                        </a:defRPr>
                      </a:pPr>
                      <a:t>[SERIES NAME]</a:t>
                    </a:fld>
                    <a:endParaRPr lang="en-US" sz="1400" b="1" baseline="0" dirty="0">
                      <a:solidFill>
                        <a:schemeClr val="bg1"/>
                      </a:solidFill>
                    </a:endParaRPr>
                  </a:p>
                  <a:p>
                    <a:pPr>
                      <a:defRPr sz="1400" b="1">
                        <a:solidFill>
                          <a:schemeClr val="bg1"/>
                        </a:solidFill>
                      </a:defRPr>
                    </a:pPr>
                    <a:fld id="{0B0D9947-057A-443A-A0C4-BE96EC753080}" type="VALUE">
                      <a:rPr lang="en-US" sz="1400" b="1">
                        <a:solidFill>
                          <a:schemeClr val="bg1"/>
                        </a:solidFill>
                      </a:rPr>
                      <a:pPr>
                        <a:defRPr sz="1400" b="1">
                          <a:solidFill>
                            <a:schemeClr val="bg1"/>
                          </a:solidFill>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1"/>
              <c:showPercent val="0"/>
              <c:showBubbleSize val="0"/>
              <c:separator>
</c:separator>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Completions</c:v>
                </c:pt>
              </c:strCache>
            </c:strRef>
          </c:cat>
          <c:val>
            <c:numRef>
              <c:f>Sheet1!$C$2</c:f>
              <c:numCache>
                <c:formatCode>0%</c:formatCode>
                <c:ptCount val="1"/>
                <c:pt idx="0">
                  <c:v>0.2210541901095647</c:v>
                </c:pt>
              </c:numCache>
            </c:numRef>
          </c:val>
        </c:ser>
        <c:ser>
          <c:idx val="2"/>
          <c:order val="2"/>
          <c:tx>
            <c:strRef>
              <c:f>Sheet1!$D$1</c:f>
              <c:strCache>
                <c:ptCount val="1"/>
                <c:pt idx="0">
                  <c:v>Other</c:v>
                </c:pt>
              </c:strCache>
            </c:strRef>
          </c:tx>
          <c:spPr>
            <a:solidFill>
              <a:schemeClr val="tx1"/>
            </a:solidFill>
            <a:ln>
              <a:noFill/>
            </a:ln>
            <a:effectLst/>
          </c:spPr>
          <c:invertIfNegative val="0"/>
          <c:dLbls>
            <c:dLbl>
              <c:idx val="0"/>
              <c:layout/>
              <c:tx>
                <c:rich>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fld id="{9A0B560D-8712-4EEA-AB85-D188C346F2A1}" type="SERIESNAME">
                      <a:rPr lang="en-US" sz="1400" b="1">
                        <a:solidFill>
                          <a:schemeClr val="bg1"/>
                        </a:solidFill>
                      </a:rPr>
                      <a:pPr>
                        <a:defRPr sz="1400" b="1">
                          <a:solidFill>
                            <a:schemeClr val="bg1"/>
                          </a:solidFill>
                        </a:defRPr>
                      </a:pPr>
                      <a:t>[SERIES NAME]</a:t>
                    </a:fld>
                    <a:endParaRPr lang="en-US" sz="1400" b="1" baseline="0" dirty="0">
                      <a:solidFill>
                        <a:schemeClr val="bg1"/>
                      </a:solidFill>
                    </a:endParaRPr>
                  </a:p>
                  <a:p>
                    <a:pPr>
                      <a:defRPr sz="1400" b="1">
                        <a:solidFill>
                          <a:schemeClr val="bg1"/>
                        </a:solidFill>
                      </a:defRPr>
                    </a:pPr>
                    <a:fld id="{068421B9-6638-4065-A79D-0A7834A4C79F}" type="VALUE">
                      <a:rPr lang="en-US" sz="1400" b="1">
                        <a:solidFill>
                          <a:schemeClr val="bg1"/>
                        </a:solidFill>
                      </a:rPr>
                      <a:pPr>
                        <a:defRPr sz="1400" b="1">
                          <a:solidFill>
                            <a:schemeClr val="bg1"/>
                          </a:solidFill>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1"/>
              <c:showPercent val="0"/>
              <c:showBubbleSize val="0"/>
              <c:separator>
</c:separator>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Completions</c:v>
                </c:pt>
              </c:strCache>
            </c:strRef>
          </c:cat>
          <c:val>
            <c:numRef>
              <c:f>Sheet1!$D$2</c:f>
              <c:numCache>
                <c:formatCode>0%</c:formatCode>
                <c:ptCount val="1"/>
                <c:pt idx="0">
                  <c:v>0.4083071345503998</c:v>
                </c:pt>
              </c:numCache>
            </c:numRef>
          </c:val>
        </c:ser>
        <c:dLbls>
          <c:showLegendKey val="0"/>
          <c:showVal val="0"/>
          <c:showCatName val="0"/>
          <c:showSerName val="0"/>
          <c:showPercent val="0"/>
          <c:showBubbleSize val="0"/>
        </c:dLbls>
        <c:gapWidth val="20"/>
        <c:overlap val="100"/>
        <c:axId val="573456912"/>
        <c:axId val="573456520"/>
      </c:barChart>
      <c:catAx>
        <c:axId val="573456912"/>
        <c:scaling>
          <c:orientation val="minMax"/>
        </c:scaling>
        <c:delete val="1"/>
        <c:axPos val="l"/>
        <c:numFmt formatCode="General" sourceLinked="1"/>
        <c:majorTickMark val="none"/>
        <c:minorTickMark val="none"/>
        <c:tickLblPos val="nextTo"/>
        <c:crossAx val="573456520"/>
        <c:crosses val="autoZero"/>
        <c:auto val="1"/>
        <c:lblAlgn val="ctr"/>
        <c:lblOffset val="100"/>
        <c:noMultiLvlLbl val="0"/>
      </c:catAx>
      <c:valAx>
        <c:axId val="573456520"/>
        <c:scaling>
          <c:orientation val="minMax"/>
          <c:max val="1"/>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5734569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C35602-2179-41E9-844B-F95633AD89CD}" type="doc">
      <dgm:prSet loTypeId="urn:microsoft.com/office/officeart/2008/layout/VerticalCurvedList" loCatId="list" qsTypeId="urn:microsoft.com/office/officeart/2005/8/quickstyle/simple1" qsCatId="simple" csTypeId="urn:microsoft.com/office/officeart/2005/8/colors/accent0_1" csCatId="mainScheme" phldr="1"/>
      <dgm:spPr/>
      <dgm:t>
        <a:bodyPr/>
        <a:lstStyle/>
        <a:p>
          <a:endParaRPr lang="en-US"/>
        </a:p>
      </dgm:t>
    </dgm:pt>
    <dgm:pt modelId="{B1E8E395-C22C-4359-B0FA-0C0A8EF14C84}">
      <dgm:prSet phldrT="[Text]"/>
      <dgm:spPr/>
      <dgm:t>
        <a:bodyPr/>
        <a:lstStyle/>
        <a:p>
          <a:r>
            <a:rPr lang="en-US" dirty="0" smtClean="0">
              <a:latin typeface="Georgia" panose="02040502050405020303" pitchFamily="18" charset="0"/>
            </a:rPr>
            <a:t>Intentional action &amp; prioritization  plan to:</a:t>
          </a:r>
          <a:endParaRPr lang="en-US" dirty="0">
            <a:latin typeface="Georgia" panose="02040502050405020303" pitchFamily="18" charset="0"/>
          </a:endParaRPr>
        </a:p>
      </dgm:t>
    </dgm:pt>
    <dgm:pt modelId="{1ED741AF-5E12-416D-B165-36CCFDB52385}" type="parTrans" cxnId="{9B3013FC-A5FE-4EB5-9413-7285A1FEDCB9}">
      <dgm:prSet/>
      <dgm:spPr/>
      <dgm:t>
        <a:bodyPr/>
        <a:lstStyle/>
        <a:p>
          <a:endParaRPr lang="en-US">
            <a:latin typeface="Georgia" panose="02040502050405020303" pitchFamily="18" charset="0"/>
          </a:endParaRPr>
        </a:p>
      </dgm:t>
    </dgm:pt>
    <dgm:pt modelId="{92719C4F-1A17-4DD1-BF04-EC9F8DC24747}" type="sibTrans" cxnId="{9B3013FC-A5FE-4EB5-9413-7285A1FEDCB9}">
      <dgm:prSet/>
      <dgm:spPr/>
      <dgm:t>
        <a:bodyPr/>
        <a:lstStyle/>
        <a:p>
          <a:endParaRPr lang="en-US">
            <a:latin typeface="Georgia" panose="02040502050405020303" pitchFamily="18" charset="0"/>
          </a:endParaRPr>
        </a:p>
      </dgm:t>
    </dgm:pt>
    <dgm:pt modelId="{A958F3B0-7BB7-4D1D-88FA-3645792D96CB}">
      <dgm:prSet/>
      <dgm:spPr/>
      <dgm:t>
        <a:bodyPr/>
        <a:lstStyle/>
        <a:p>
          <a:r>
            <a:rPr lang="en-US" dirty="0" smtClean="0">
              <a:latin typeface="Georgia" panose="02040502050405020303" pitchFamily="18" charset="0"/>
            </a:rPr>
            <a:t>Harness and integrate data</a:t>
          </a:r>
          <a:endParaRPr lang="en-US" dirty="0">
            <a:latin typeface="Georgia" panose="02040502050405020303" pitchFamily="18" charset="0"/>
          </a:endParaRPr>
        </a:p>
      </dgm:t>
    </dgm:pt>
    <dgm:pt modelId="{E2F0DBCD-D52B-46C1-BA1B-B5E081AA3E87}" type="parTrans" cxnId="{AD396B24-C533-488F-A436-9F11145681B3}">
      <dgm:prSet/>
      <dgm:spPr/>
      <dgm:t>
        <a:bodyPr/>
        <a:lstStyle/>
        <a:p>
          <a:endParaRPr lang="en-US">
            <a:latin typeface="Georgia" panose="02040502050405020303" pitchFamily="18" charset="0"/>
          </a:endParaRPr>
        </a:p>
      </dgm:t>
    </dgm:pt>
    <dgm:pt modelId="{F590D02E-584F-41DC-A788-A1DFF3C5419F}" type="sibTrans" cxnId="{AD396B24-C533-488F-A436-9F11145681B3}">
      <dgm:prSet/>
      <dgm:spPr/>
      <dgm:t>
        <a:bodyPr/>
        <a:lstStyle/>
        <a:p>
          <a:endParaRPr lang="en-US">
            <a:latin typeface="Georgia" panose="02040502050405020303" pitchFamily="18" charset="0"/>
          </a:endParaRPr>
        </a:p>
      </dgm:t>
    </dgm:pt>
    <dgm:pt modelId="{0F1DC5CF-B5E5-47D0-8131-C45730228594}">
      <dgm:prSet/>
      <dgm:spPr/>
      <dgm:t>
        <a:bodyPr/>
        <a:lstStyle/>
        <a:p>
          <a:r>
            <a:rPr lang="en-US" dirty="0" smtClean="0">
              <a:latin typeface="Georgia" panose="02040502050405020303" pitchFamily="18" charset="0"/>
            </a:rPr>
            <a:t>Create and disseminate information/intelligence</a:t>
          </a:r>
          <a:endParaRPr lang="en-US" dirty="0">
            <a:latin typeface="Georgia" panose="02040502050405020303" pitchFamily="18" charset="0"/>
          </a:endParaRPr>
        </a:p>
      </dgm:t>
    </dgm:pt>
    <dgm:pt modelId="{D246814F-882B-4F31-AB70-D33BB71B6387}" type="parTrans" cxnId="{0E59EF2B-A17C-431A-8AD4-7617F015C077}">
      <dgm:prSet/>
      <dgm:spPr/>
      <dgm:t>
        <a:bodyPr/>
        <a:lstStyle/>
        <a:p>
          <a:endParaRPr lang="en-US">
            <a:latin typeface="Georgia" panose="02040502050405020303" pitchFamily="18" charset="0"/>
          </a:endParaRPr>
        </a:p>
      </dgm:t>
    </dgm:pt>
    <dgm:pt modelId="{0D08BAB7-4654-4657-8FC0-A0933741AEEB}" type="sibTrans" cxnId="{0E59EF2B-A17C-431A-8AD4-7617F015C077}">
      <dgm:prSet/>
      <dgm:spPr/>
      <dgm:t>
        <a:bodyPr/>
        <a:lstStyle/>
        <a:p>
          <a:endParaRPr lang="en-US">
            <a:latin typeface="Georgia" panose="02040502050405020303" pitchFamily="18" charset="0"/>
          </a:endParaRPr>
        </a:p>
      </dgm:t>
    </dgm:pt>
    <dgm:pt modelId="{F949E5EA-B59D-4384-AB5C-3F83F3AD16AF}">
      <dgm:prSet/>
      <dgm:spPr/>
      <dgm:t>
        <a:bodyPr/>
        <a:lstStyle/>
        <a:p>
          <a:r>
            <a:rPr lang="en-US" dirty="0" smtClean="0">
              <a:latin typeface="Georgia" panose="02040502050405020303" pitchFamily="18" charset="0"/>
            </a:rPr>
            <a:t>Advance University mission</a:t>
          </a:r>
          <a:endParaRPr lang="en-US" dirty="0">
            <a:latin typeface="Georgia" panose="02040502050405020303" pitchFamily="18" charset="0"/>
          </a:endParaRPr>
        </a:p>
      </dgm:t>
    </dgm:pt>
    <dgm:pt modelId="{9288BCA2-131E-4358-AFB4-7CC10F9129B1}" type="parTrans" cxnId="{62F18A07-42DC-4983-8DA2-CB3409B520B2}">
      <dgm:prSet/>
      <dgm:spPr/>
      <dgm:t>
        <a:bodyPr/>
        <a:lstStyle/>
        <a:p>
          <a:endParaRPr lang="en-US">
            <a:latin typeface="Georgia" panose="02040502050405020303" pitchFamily="18" charset="0"/>
          </a:endParaRPr>
        </a:p>
      </dgm:t>
    </dgm:pt>
    <dgm:pt modelId="{4B3EE206-AB9F-4EB7-AF04-36403FC59B56}" type="sibTrans" cxnId="{62F18A07-42DC-4983-8DA2-CB3409B520B2}">
      <dgm:prSet/>
      <dgm:spPr/>
      <dgm:t>
        <a:bodyPr/>
        <a:lstStyle/>
        <a:p>
          <a:endParaRPr lang="en-US">
            <a:latin typeface="Georgia" panose="02040502050405020303" pitchFamily="18" charset="0"/>
          </a:endParaRPr>
        </a:p>
      </dgm:t>
    </dgm:pt>
    <dgm:pt modelId="{5E005E7B-EEF1-4A59-9F15-38BA8697A908}" type="pres">
      <dgm:prSet presAssocID="{91C35602-2179-41E9-844B-F95633AD89CD}" presName="Name0" presStyleCnt="0">
        <dgm:presLayoutVars>
          <dgm:chMax val="7"/>
          <dgm:chPref val="7"/>
          <dgm:dir/>
        </dgm:presLayoutVars>
      </dgm:prSet>
      <dgm:spPr/>
      <dgm:t>
        <a:bodyPr/>
        <a:lstStyle/>
        <a:p>
          <a:endParaRPr lang="en-US"/>
        </a:p>
      </dgm:t>
    </dgm:pt>
    <dgm:pt modelId="{16413C31-A72D-4A20-9AEB-AB1E928089B9}" type="pres">
      <dgm:prSet presAssocID="{91C35602-2179-41E9-844B-F95633AD89CD}" presName="Name1" presStyleCnt="0"/>
      <dgm:spPr/>
    </dgm:pt>
    <dgm:pt modelId="{169DF965-7AC3-4365-8911-19B68A58D06A}" type="pres">
      <dgm:prSet presAssocID="{91C35602-2179-41E9-844B-F95633AD89CD}" presName="cycle" presStyleCnt="0"/>
      <dgm:spPr/>
    </dgm:pt>
    <dgm:pt modelId="{59DB8157-45B4-45C8-B7AD-566E2CAE4B41}" type="pres">
      <dgm:prSet presAssocID="{91C35602-2179-41E9-844B-F95633AD89CD}" presName="srcNode" presStyleLbl="node1" presStyleIdx="0" presStyleCnt="4"/>
      <dgm:spPr/>
    </dgm:pt>
    <dgm:pt modelId="{E7863FE5-A1A7-4383-9D57-B17FBF69D5D9}" type="pres">
      <dgm:prSet presAssocID="{91C35602-2179-41E9-844B-F95633AD89CD}" presName="conn" presStyleLbl="parChTrans1D2" presStyleIdx="0" presStyleCnt="1"/>
      <dgm:spPr/>
      <dgm:t>
        <a:bodyPr/>
        <a:lstStyle/>
        <a:p>
          <a:endParaRPr lang="en-US"/>
        </a:p>
      </dgm:t>
    </dgm:pt>
    <dgm:pt modelId="{9B526E56-4C0E-45C8-A77B-25AE3708E9D3}" type="pres">
      <dgm:prSet presAssocID="{91C35602-2179-41E9-844B-F95633AD89CD}" presName="extraNode" presStyleLbl="node1" presStyleIdx="0" presStyleCnt="4"/>
      <dgm:spPr/>
    </dgm:pt>
    <dgm:pt modelId="{0AF73070-9031-43B1-AA9F-34766A71F059}" type="pres">
      <dgm:prSet presAssocID="{91C35602-2179-41E9-844B-F95633AD89CD}" presName="dstNode" presStyleLbl="node1" presStyleIdx="0" presStyleCnt="4"/>
      <dgm:spPr/>
    </dgm:pt>
    <dgm:pt modelId="{72FFE29D-5F18-491F-B8BC-A02141C393A1}" type="pres">
      <dgm:prSet presAssocID="{B1E8E395-C22C-4359-B0FA-0C0A8EF14C84}" presName="text_1" presStyleLbl="node1" presStyleIdx="0" presStyleCnt="4">
        <dgm:presLayoutVars>
          <dgm:bulletEnabled val="1"/>
        </dgm:presLayoutVars>
      </dgm:prSet>
      <dgm:spPr/>
      <dgm:t>
        <a:bodyPr/>
        <a:lstStyle/>
        <a:p>
          <a:endParaRPr lang="en-US"/>
        </a:p>
      </dgm:t>
    </dgm:pt>
    <dgm:pt modelId="{EDF2D3BC-4322-4789-93DC-DE2AF20F92F2}" type="pres">
      <dgm:prSet presAssocID="{B1E8E395-C22C-4359-B0FA-0C0A8EF14C84}" presName="accent_1" presStyleCnt="0"/>
      <dgm:spPr/>
    </dgm:pt>
    <dgm:pt modelId="{70CFCA2C-F88A-4335-B320-00ECF79AEB81}" type="pres">
      <dgm:prSet presAssocID="{B1E8E395-C22C-4359-B0FA-0C0A8EF14C84}" presName="accentRepeatNode" presStyleLbl="solidFgAcc1" presStyleIdx="0" presStyleCnt="4" custScaleX="70453" custScaleY="65484"/>
      <dgm:spPr/>
    </dgm:pt>
    <dgm:pt modelId="{87AE2DB4-8B18-43A9-9C04-4F5F922B0B1E}" type="pres">
      <dgm:prSet presAssocID="{A958F3B0-7BB7-4D1D-88FA-3645792D96CB}" presName="text_2" presStyleLbl="node1" presStyleIdx="1" presStyleCnt="4">
        <dgm:presLayoutVars>
          <dgm:bulletEnabled val="1"/>
        </dgm:presLayoutVars>
      </dgm:prSet>
      <dgm:spPr/>
      <dgm:t>
        <a:bodyPr/>
        <a:lstStyle/>
        <a:p>
          <a:endParaRPr lang="en-US"/>
        </a:p>
      </dgm:t>
    </dgm:pt>
    <dgm:pt modelId="{0E655279-0153-49D8-850C-0331CF990470}" type="pres">
      <dgm:prSet presAssocID="{A958F3B0-7BB7-4D1D-88FA-3645792D96CB}" presName="accent_2" presStyleCnt="0"/>
      <dgm:spPr/>
    </dgm:pt>
    <dgm:pt modelId="{C2F672DA-1A81-42CD-B7D3-5C2888E4F100}" type="pres">
      <dgm:prSet presAssocID="{A958F3B0-7BB7-4D1D-88FA-3645792D96CB}" presName="accentRepeatNode" presStyleLbl="solidFgAcc1" presStyleIdx="1" presStyleCnt="4"/>
      <dgm:spPr/>
    </dgm:pt>
    <dgm:pt modelId="{3864F492-E78F-48AB-8B86-46EAE923C963}" type="pres">
      <dgm:prSet presAssocID="{0F1DC5CF-B5E5-47D0-8131-C45730228594}" presName="text_3" presStyleLbl="node1" presStyleIdx="2" presStyleCnt="4">
        <dgm:presLayoutVars>
          <dgm:bulletEnabled val="1"/>
        </dgm:presLayoutVars>
      </dgm:prSet>
      <dgm:spPr/>
      <dgm:t>
        <a:bodyPr/>
        <a:lstStyle/>
        <a:p>
          <a:endParaRPr lang="en-US"/>
        </a:p>
      </dgm:t>
    </dgm:pt>
    <dgm:pt modelId="{C6C8D9E0-72E6-4195-BD41-5D870B5852DF}" type="pres">
      <dgm:prSet presAssocID="{0F1DC5CF-B5E5-47D0-8131-C45730228594}" presName="accent_3" presStyleCnt="0"/>
      <dgm:spPr/>
    </dgm:pt>
    <dgm:pt modelId="{F0DA5AEC-9004-4292-9297-36CA6AAEF3F1}" type="pres">
      <dgm:prSet presAssocID="{0F1DC5CF-B5E5-47D0-8131-C45730228594}" presName="accentRepeatNode" presStyleLbl="solidFgAcc1" presStyleIdx="2" presStyleCnt="4"/>
      <dgm:spPr/>
    </dgm:pt>
    <dgm:pt modelId="{74F4FC10-AEE8-4980-AE84-C81909063D91}" type="pres">
      <dgm:prSet presAssocID="{F949E5EA-B59D-4384-AB5C-3F83F3AD16AF}" presName="text_4" presStyleLbl="node1" presStyleIdx="3" presStyleCnt="4">
        <dgm:presLayoutVars>
          <dgm:bulletEnabled val="1"/>
        </dgm:presLayoutVars>
      </dgm:prSet>
      <dgm:spPr/>
      <dgm:t>
        <a:bodyPr/>
        <a:lstStyle/>
        <a:p>
          <a:endParaRPr lang="en-US"/>
        </a:p>
      </dgm:t>
    </dgm:pt>
    <dgm:pt modelId="{D4816352-83C6-4B07-A338-46D2D3000CAC}" type="pres">
      <dgm:prSet presAssocID="{F949E5EA-B59D-4384-AB5C-3F83F3AD16AF}" presName="accent_4" presStyleCnt="0"/>
      <dgm:spPr/>
    </dgm:pt>
    <dgm:pt modelId="{07357E67-3B39-41B4-AE24-BA11C8842CD2}" type="pres">
      <dgm:prSet presAssocID="{F949E5EA-B59D-4384-AB5C-3F83F3AD16AF}" presName="accentRepeatNode" presStyleLbl="solidFgAcc1" presStyleIdx="3" presStyleCnt="4"/>
      <dgm:spPr/>
    </dgm:pt>
  </dgm:ptLst>
  <dgm:cxnLst>
    <dgm:cxn modelId="{35C7E09A-1357-4914-A601-E9728FD0FBB8}" type="presOf" srcId="{91C35602-2179-41E9-844B-F95633AD89CD}" destId="{5E005E7B-EEF1-4A59-9F15-38BA8697A908}" srcOrd="0" destOrd="0" presId="urn:microsoft.com/office/officeart/2008/layout/VerticalCurvedList"/>
    <dgm:cxn modelId="{AD396B24-C533-488F-A436-9F11145681B3}" srcId="{91C35602-2179-41E9-844B-F95633AD89CD}" destId="{A958F3B0-7BB7-4D1D-88FA-3645792D96CB}" srcOrd="1" destOrd="0" parTransId="{E2F0DBCD-D52B-46C1-BA1B-B5E081AA3E87}" sibTransId="{F590D02E-584F-41DC-A788-A1DFF3C5419F}"/>
    <dgm:cxn modelId="{62F18A07-42DC-4983-8DA2-CB3409B520B2}" srcId="{91C35602-2179-41E9-844B-F95633AD89CD}" destId="{F949E5EA-B59D-4384-AB5C-3F83F3AD16AF}" srcOrd="3" destOrd="0" parTransId="{9288BCA2-131E-4358-AFB4-7CC10F9129B1}" sibTransId="{4B3EE206-AB9F-4EB7-AF04-36403FC59B56}"/>
    <dgm:cxn modelId="{FC993554-3228-4511-953E-13A810705238}" type="presOf" srcId="{0F1DC5CF-B5E5-47D0-8131-C45730228594}" destId="{3864F492-E78F-48AB-8B86-46EAE923C963}" srcOrd="0" destOrd="0" presId="urn:microsoft.com/office/officeart/2008/layout/VerticalCurvedList"/>
    <dgm:cxn modelId="{6F9758AA-1391-44E0-951A-209F4FADD5D3}" type="presOf" srcId="{F949E5EA-B59D-4384-AB5C-3F83F3AD16AF}" destId="{74F4FC10-AEE8-4980-AE84-C81909063D91}" srcOrd="0" destOrd="0" presId="urn:microsoft.com/office/officeart/2008/layout/VerticalCurvedList"/>
    <dgm:cxn modelId="{DC1425DE-1790-4269-B003-BC696236B43A}" type="presOf" srcId="{A958F3B0-7BB7-4D1D-88FA-3645792D96CB}" destId="{87AE2DB4-8B18-43A9-9C04-4F5F922B0B1E}" srcOrd="0" destOrd="0" presId="urn:microsoft.com/office/officeart/2008/layout/VerticalCurvedList"/>
    <dgm:cxn modelId="{EF35C0EF-4737-4A77-A72B-E1050AFF6310}" type="presOf" srcId="{B1E8E395-C22C-4359-B0FA-0C0A8EF14C84}" destId="{72FFE29D-5F18-491F-B8BC-A02141C393A1}" srcOrd="0" destOrd="0" presId="urn:microsoft.com/office/officeart/2008/layout/VerticalCurvedList"/>
    <dgm:cxn modelId="{D329F319-4136-4E73-9ADF-77F8707017F0}" type="presOf" srcId="{92719C4F-1A17-4DD1-BF04-EC9F8DC24747}" destId="{E7863FE5-A1A7-4383-9D57-B17FBF69D5D9}" srcOrd="0" destOrd="0" presId="urn:microsoft.com/office/officeart/2008/layout/VerticalCurvedList"/>
    <dgm:cxn modelId="{0E59EF2B-A17C-431A-8AD4-7617F015C077}" srcId="{91C35602-2179-41E9-844B-F95633AD89CD}" destId="{0F1DC5CF-B5E5-47D0-8131-C45730228594}" srcOrd="2" destOrd="0" parTransId="{D246814F-882B-4F31-AB70-D33BB71B6387}" sibTransId="{0D08BAB7-4654-4657-8FC0-A0933741AEEB}"/>
    <dgm:cxn modelId="{9B3013FC-A5FE-4EB5-9413-7285A1FEDCB9}" srcId="{91C35602-2179-41E9-844B-F95633AD89CD}" destId="{B1E8E395-C22C-4359-B0FA-0C0A8EF14C84}" srcOrd="0" destOrd="0" parTransId="{1ED741AF-5E12-416D-B165-36CCFDB52385}" sibTransId="{92719C4F-1A17-4DD1-BF04-EC9F8DC24747}"/>
    <dgm:cxn modelId="{ECF19892-71DC-4B4A-A17D-F6A4A74EE368}" type="presParOf" srcId="{5E005E7B-EEF1-4A59-9F15-38BA8697A908}" destId="{16413C31-A72D-4A20-9AEB-AB1E928089B9}" srcOrd="0" destOrd="0" presId="urn:microsoft.com/office/officeart/2008/layout/VerticalCurvedList"/>
    <dgm:cxn modelId="{0BDEC815-DF42-4EEF-94DF-037D8895481D}" type="presParOf" srcId="{16413C31-A72D-4A20-9AEB-AB1E928089B9}" destId="{169DF965-7AC3-4365-8911-19B68A58D06A}" srcOrd="0" destOrd="0" presId="urn:microsoft.com/office/officeart/2008/layout/VerticalCurvedList"/>
    <dgm:cxn modelId="{58EBF770-7817-424D-B5BF-D9D34F7BEB73}" type="presParOf" srcId="{169DF965-7AC3-4365-8911-19B68A58D06A}" destId="{59DB8157-45B4-45C8-B7AD-566E2CAE4B41}" srcOrd="0" destOrd="0" presId="urn:microsoft.com/office/officeart/2008/layout/VerticalCurvedList"/>
    <dgm:cxn modelId="{057AE7A4-8C45-4D49-BC57-DCF45FED3D1F}" type="presParOf" srcId="{169DF965-7AC3-4365-8911-19B68A58D06A}" destId="{E7863FE5-A1A7-4383-9D57-B17FBF69D5D9}" srcOrd="1" destOrd="0" presId="urn:microsoft.com/office/officeart/2008/layout/VerticalCurvedList"/>
    <dgm:cxn modelId="{E9BA5F99-7D7D-4842-9590-CDFA31BF8D0D}" type="presParOf" srcId="{169DF965-7AC3-4365-8911-19B68A58D06A}" destId="{9B526E56-4C0E-45C8-A77B-25AE3708E9D3}" srcOrd="2" destOrd="0" presId="urn:microsoft.com/office/officeart/2008/layout/VerticalCurvedList"/>
    <dgm:cxn modelId="{2675043A-1E5A-4220-A002-4BFFCC7C5035}" type="presParOf" srcId="{169DF965-7AC3-4365-8911-19B68A58D06A}" destId="{0AF73070-9031-43B1-AA9F-34766A71F059}" srcOrd="3" destOrd="0" presId="urn:microsoft.com/office/officeart/2008/layout/VerticalCurvedList"/>
    <dgm:cxn modelId="{B3A94683-31CB-46D4-94CC-9EBF71CE9B89}" type="presParOf" srcId="{16413C31-A72D-4A20-9AEB-AB1E928089B9}" destId="{72FFE29D-5F18-491F-B8BC-A02141C393A1}" srcOrd="1" destOrd="0" presId="urn:microsoft.com/office/officeart/2008/layout/VerticalCurvedList"/>
    <dgm:cxn modelId="{C36C7682-34CE-472B-9BF1-AE4257101B2A}" type="presParOf" srcId="{16413C31-A72D-4A20-9AEB-AB1E928089B9}" destId="{EDF2D3BC-4322-4789-93DC-DE2AF20F92F2}" srcOrd="2" destOrd="0" presId="urn:microsoft.com/office/officeart/2008/layout/VerticalCurvedList"/>
    <dgm:cxn modelId="{CA8AE186-45E6-4415-A6CB-FDD8BDF3FFBC}" type="presParOf" srcId="{EDF2D3BC-4322-4789-93DC-DE2AF20F92F2}" destId="{70CFCA2C-F88A-4335-B320-00ECF79AEB81}" srcOrd="0" destOrd="0" presId="urn:microsoft.com/office/officeart/2008/layout/VerticalCurvedList"/>
    <dgm:cxn modelId="{427D8B86-ADFC-4314-B169-1A45F4FFA66B}" type="presParOf" srcId="{16413C31-A72D-4A20-9AEB-AB1E928089B9}" destId="{87AE2DB4-8B18-43A9-9C04-4F5F922B0B1E}" srcOrd="3" destOrd="0" presId="urn:microsoft.com/office/officeart/2008/layout/VerticalCurvedList"/>
    <dgm:cxn modelId="{64D0B6C3-FE5F-40EE-8FD4-91881F0BB113}" type="presParOf" srcId="{16413C31-A72D-4A20-9AEB-AB1E928089B9}" destId="{0E655279-0153-49D8-850C-0331CF990470}" srcOrd="4" destOrd="0" presId="urn:microsoft.com/office/officeart/2008/layout/VerticalCurvedList"/>
    <dgm:cxn modelId="{ACCC376F-499C-4CA6-A4B2-37315C8625D1}" type="presParOf" srcId="{0E655279-0153-49D8-850C-0331CF990470}" destId="{C2F672DA-1A81-42CD-B7D3-5C2888E4F100}" srcOrd="0" destOrd="0" presId="urn:microsoft.com/office/officeart/2008/layout/VerticalCurvedList"/>
    <dgm:cxn modelId="{0F9E6757-2642-4123-AB66-D130776B4D3E}" type="presParOf" srcId="{16413C31-A72D-4A20-9AEB-AB1E928089B9}" destId="{3864F492-E78F-48AB-8B86-46EAE923C963}" srcOrd="5" destOrd="0" presId="urn:microsoft.com/office/officeart/2008/layout/VerticalCurvedList"/>
    <dgm:cxn modelId="{B5ECD825-BD18-4FDD-A589-16F79AF3F87D}" type="presParOf" srcId="{16413C31-A72D-4A20-9AEB-AB1E928089B9}" destId="{C6C8D9E0-72E6-4195-BD41-5D870B5852DF}" srcOrd="6" destOrd="0" presId="urn:microsoft.com/office/officeart/2008/layout/VerticalCurvedList"/>
    <dgm:cxn modelId="{0A97582D-C2FE-49FD-AF7F-9E456E84438E}" type="presParOf" srcId="{C6C8D9E0-72E6-4195-BD41-5D870B5852DF}" destId="{F0DA5AEC-9004-4292-9297-36CA6AAEF3F1}" srcOrd="0" destOrd="0" presId="urn:microsoft.com/office/officeart/2008/layout/VerticalCurvedList"/>
    <dgm:cxn modelId="{0C9D702F-65A4-4781-B7DC-3DF1EC9B5A7B}" type="presParOf" srcId="{16413C31-A72D-4A20-9AEB-AB1E928089B9}" destId="{74F4FC10-AEE8-4980-AE84-C81909063D91}" srcOrd="7" destOrd="0" presId="urn:microsoft.com/office/officeart/2008/layout/VerticalCurvedList"/>
    <dgm:cxn modelId="{30E04618-121D-45DF-ACAF-5C3AB0516E48}" type="presParOf" srcId="{16413C31-A72D-4A20-9AEB-AB1E928089B9}" destId="{D4816352-83C6-4B07-A338-46D2D3000CAC}" srcOrd="8" destOrd="0" presId="urn:microsoft.com/office/officeart/2008/layout/VerticalCurvedList"/>
    <dgm:cxn modelId="{BC7C1A23-59CD-486F-8892-5BD7B146A979}" type="presParOf" srcId="{D4816352-83C6-4B07-A338-46D2D3000CAC}" destId="{07357E67-3B39-41B4-AE24-BA11C8842CD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0F9D24-0105-4D20-9E3B-6F69FA9DDC1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AB72237-42F5-49A0-8425-1AED856FA533}">
      <dgm:prSet phldrT="[Text]"/>
      <dgm:spPr>
        <a:solidFill>
          <a:schemeClr val="tx1"/>
        </a:solidFill>
      </dgm:spPr>
      <dgm:t>
        <a:bodyPr/>
        <a:lstStyle/>
        <a:p>
          <a:r>
            <a:rPr lang="en-US" dirty="0" smtClean="0">
              <a:latin typeface="Georgia" panose="02040502050405020303" pitchFamily="18" charset="0"/>
            </a:rPr>
            <a:t>Support objectives to:</a:t>
          </a:r>
          <a:endParaRPr lang="en-US" dirty="0">
            <a:latin typeface="Georgia" panose="02040502050405020303" pitchFamily="18" charset="0"/>
          </a:endParaRPr>
        </a:p>
      </dgm:t>
    </dgm:pt>
    <dgm:pt modelId="{36CC3B63-CF2A-460C-A015-D401F85A9320}" type="parTrans" cxnId="{5D0AAA02-B0DC-4416-ACE6-5D84B731C0C4}">
      <dgm:prSet/>
      <dgm:spPr/>
      <dgm:t>
        <a:bodyPr/>
        <a:lstStyle/>
        <a:p>
          <a:endParaRPr lang="en-US">
            <a:latin typeface="Georgia" panose="02040502050405020303" pitchFamily="18" charset="0"/>
          </a:endParaRPr>
        </a:p>
      </dgm:t>
    </dgm:pt>
    <dgm:pt modelId="{7B8D7E38-7BE5-4773-BB96-5C25FEC944EF}" type="sibTrans" cxnId="{5D0AAA02-B0DC-4416-ACE6-5D84B731C0C4}">
      <dgm:prSet/>
      <dgm:spPr/>
      <dgm:t>
        <a:bodyPr/>
        <a:lstStyle/>
        <a:p>
          <a:endParaRPr lang="en-US">
            <a:latin typeface="Georgia" panose="02040502050405020303" pitchFamily="18" charset="0"/>
          </a:endParaRPr>
        </a:p>
      </dgm:t>
    </dgm:pt>
    <dgm:pt modelId="{D4A0B641-D0FD-4EE2-8682-C0B3AF70FC61}">
      <dgm:prSet phldrT="[Text]"/>
      <dgm:spPr>
        <a:solidFill>
          <a:srgbClr val="A71E23"/>
        </a:solidFill>
      </dgm:spPr>
      <dgm:t>
        <a:bodyPr/>
        <a:lstStyle/>
        <a:p>
          <a:r>
            <a:rPr lang="en-US" dirty="0" smtClean="0">
              <a:latin typeface="Georgia" panose="02040502050405020303" pitchFamily="18" charset="0"/>
            </a:rPr>
            <a:t>Proliferation of data assets</a:t>
          </a:r>
          <a:endParaRPr lang="en-US" dirty="0">
            <a:latin typeface="Georgia" panose="02040502050405020303" pitchFamily="18" charset="0"/>
          </a:endParaRPr>
        </a:p>
      </dgm:t>
    </dgm:pt>
    <dgm:pt modelId="{4AC1F4B6-0A2C-463C-96FC-B1D62D86CAD5}" type="parTrans" cxnId="{7888F1B1-5EBA-4437-9B4E-3F09CDC7C281}">
      <dgm:prSet/>
      <dgm:spPr/>
      <dgm:t>
        <a:bodyPr/>
        <a:lstStyle/>
        <a:p>
          <a:endParaRPr lang="en-US">
            <a:latin typeface="Georgia" panose="02040502050405020303" pitchFamily="18" charset="0"/>
          </a:endParaRPr>
        </a:p>
      </dgm:t>
    </dgm:pt>
    <dgm:pt modelId="{DB48387B-4826-42D9-B50F-A1A8009B7AB3}" type="sibTrans" cxnId="{7888F1B1-5EBA-4437-9B4E-3F09CDC7C281}">
      <dgm:prSet/>
      <dgm:spPr/>
      <dgm:t>
        <a:bodyPr/>
        <a:lstStyle/>
        <a:p>
          <a:endParaRPr lang="en-US">
            <a:latin typeface="Georgia" panose="02040502050405020303" pitchFamily="18" charset="0"/>
          </a:endParaRPr>
        </a:p>
      </dgm:t>
    </dgm:pt>
    <dgm:pt modelId="{725BC084-3CBF-427F-BC1F-BC739E6D454A}">
      <dgm:prSet phldrT="[Text]"/>
      <dgm:spPr>
        <a:solidFill>
          <a:srgbClr val="828383"/>
        </a:solidFill>
      </dgm:spPr>
      <dgm:t>
        <a:bodyPr/>
        <a:lstStyle/>
        <a:p>
          <a:r>
            <a:rPr lang="en-US" dirty="0" smtClean="0">
              <a:latin typeface="Georgia" panose="02040502050405020303" pitchFamily="18" charset="0"/>
            </a:rPr>
            <a:t>Increasing organizational size and complexity</a:t>
          </a:r>
          <a:endParaRPr lang="en-US" dirty="0">
            <a:latin typeface="Georgia" panose="02040502050405020303" pitchFamily="18" charset="0"/>
          </a:endParaRPr>
        </a:p>
      </dgm:t>
    </dgm:pt>
    <dgm:pt modelId="{D0F15041-438E-4F57-8807-68A287F45883}" type="parTrans" cxnId="{3AA916DA-6D4F-44C0-9FEB-205884A4609A}">
      <dgm:prSet/>
      <dgm:spPr/>
      <dgm:t>
        <a:bodyPr/>
        <a:lstStyle/>
        <a:p>
          <a:endParaRPr lang="en-US">
            <a:latin typeface="Georgia" panose="02040502050405020303" pitchFamily="18" charset="0"/>
          </a:endParaRPr>
        </a:p>
      </dgm:t>
    </dgm:pt>
    <dgm:pt modelId="{B66CC55B-FA87-40CC-8B43-6249DCB1C0D6}" type="sibTrans" cxnId="{3AA916DA-6D4F-44C0-9FEB-205884A4609A}">
      <dgm:prSet/>
      <dgm:spPr/>
      <dgm:t>
        <a:bodyPr/>
        <a:lstStyle/>
        <a:p>
          <a:endParaRPr lang="en-US">
            <a:latin typeface="Georgia" panose="02040502050405020303" pitchFamily="18" charset="0"/>
          </a:endParaRPr>
        </a:p>
      </dgm:t>
    </dgm:pt>
    <dgm:pt modelId="{061D7151-4FC4-4145-A164-420CF8A0F56B}">
      <dgm:prSet phldrT="[Text]"/>
      <dgm:spPr>
        <a:solidFill>
          <a:srgbClr val="C0C0C0"/>
        </a:solidFill>
      </dgm:spPr>
      <dgm:t>
        <a:bodyPr/>
        <a:lstStyle/>
        <a:p>
          <a:r>
            <a:rPr lang="en-US" dirty="0" smtClean="0">
              <a:latin typeface="Georgia" panose="02040502050405020303" pitchFamily="18" charset="0"/>
            </a:rPr>
            <a:t>Advances in analytical tools</a:t>
          </a:r>
          <a:endParaRPr lang="en-US" dirty="0">
            <a:latin typeface="Georgia" panose="02040502050405020303" pitchFamily="18" charset="0"/>
          </a:endParaRPr>
        </a:p>
      </dgm:t>
    </dgm:pt>
    <dgm:pt modelId="{DC6ED202-5407-47A3-90BA-A7BD4B5695C5}" type="parTrans" cxnId="{0DE34019-04D4-486A-A568-5C5781D848B9}">
      <dgm:prSet/>
      <dgm:spPr/>
      <dgm:t>
        <a:bodyPr/>
        <a:lstStyle/>
        <a:p>
          <a:endParaRPr lang="en-US">
            <a:latin typeface="Georgia" panose="02040502050405020303" pitchFamily="18" charset="0"/>
          </a:endParaRPr>
        </a:p>
      </dgm:t>
    </dgm:pt>
    <dgm:pt modelId="{EB427E9E-5E63-4FBC-87BE-D23887143255}" type="sibTrans" cxnId="{0DE34019-04D4-486A-A568-5C5781D848B9}">
      <dgm:prSet/>
      <dgm:spPr/>
      <dgm:t>
        <a:bodyPr/>
        <a:lstStyle/>
        <a:p>
          <a:endParaRPr lang="en-US">
            <a:latin typeface="Georgia" panose="02040502050405020303" pitchFamily="18" charset="0"/>
          </a:endParaRPr>
        </a:p>
      </dgm:t>
    </dgm:pt>
    <dgm:pt modelId="{7FB03895-F1A1-4296-833B-CA8B8F184341}">
      <dgm:prSet phldrT="[Text]"/>
      <dgm:spPr/>
      <dgm:t>
        <a:bodyPr/>
        <a:lstStyle/>
        <a:p>
          <a:r>
            <a:rPr lang="en-US" dirty="0" smtClean="0">
              <a:latin typeface="Georgia" panose="02040502050405020303" pitchFamily="18" charset="0"/>
            </a:rPr>
            <a:t>Promote operational effectiveness, excellence &amp; efficiency</a:t>
          </a:r>
          <a:endParaRPr lang="en-US" dirty="0">
            <a:latin typeface="Georgia" panose="02040502050405020303" pitchFamily="18" charset="0"/>
          </a:endParaRPr>
        </a:p>
      </dgm:t>
    </dgm:pt>
    <dgm:pt modelId="{AE94DCE4-CC95-4F0F-BAB6-FC01C11708B7}" type="parTrans" cxnId="{DC5A81C1-8C17-4C9B-83CF-9C03268C52A1}">
      <dgm:prSet/>
      <dgm:spPr/>
      <dgm:t>
        <a:bodyPr/>
        <a:lstStyle/>
        <a:p>
          <a:endParaRPr lang="en-US"/>
        </a:p>
      </dgm:t>
    </dgm:pt>
    <dgm:pt modelId="{2FA5CC44-3E59-4E0D-82F3-556C947C5311}" type="sibTrans" cxnId="{DC5A81C1-8C17-4C9B-83CF-9C03268C52A1}">
      <dgm:prSet/>
      <dgm:spPr/>
      <dgm:t>
        <a:bodyPr/>
        <a:lstStyle/>
        <a:p>
          <a:endParaRPr lang="en-US"/>
        </a:p>
      </dgm:t>
    </dgm:pt>
    <dgm:pt modelId="{0BA87E94-EBCE-4D14-979C-1BAF647DD99A}">
      <dgm:prSet phldrT="[Text]"/>
      <dgm:spPr/>
      <dgm:t>
        <a:bodyPr/>
        <a:lstStyle/>
        <a:p>
          <a:r>
            <a:rPr lang="en-US" dirty="0" smtClean="0">
              <a:latin typeface="Georgia" panose="02040502050405020303" pitchFamily="18" charset="0"/>
            </a:rPr>
            <a:t>Retain and grow revenue</a:t>
          </a:r>
          <a:endParaRPr lang="en-US" dirty="0">
            <a:latin typeface="Georgia" panose="02040502050405020303" pitchFamily="18" charset="0"/>
          </a:endParaRPr>
        </a:p>
      </dgm:t>
    </dgm:pt>
    <dgm:pt modelId="{EF39704C-10BF-4AAF-AACE-43F2BD496509}" type="parTrans" cxnId="{A06D7F50-9573-471D-A418-252F876A4ED0}">
      <dgm:prSet/>
      <dgm:spPr/>
      <dgm:t>
        <a:bodyPr/>
        <a:lstStyle/>
        <a:p>
          <a:endParaRPr lang="en-US"/>
        </a:p>
      </dgm:t>
    </dgm:pt>
    <dgm:pt modelId="{304F0C3D-4673-4BB1-B4F0-4EE5F2D10B5B}" type="sibTrans" cxnId="{A06D7F50-9573-471D-A418-252F876A4ED0}">
      <dgm:prSet/>
      <dgm:spPr/>
      <dgm:t>
        <a:bodyPr/>
        <a:lstStyle/>
        <a:p>
          <a:endParaRPr lang="en-US"/>
        </a:p>
      </dgm:t>
    </dgm:pt>
    <dgm:pt modelId="{4175101F-5BAE-4564-84A2-F885780F3BA0}">
      <dgm:prSet phldrT="[Text]"/>
      <dgm:spPr/>
      <dgm:t>
        <a:bodyPr/>
        <a:lstStyle/>
        <a:p>
          <a:r>
            <a:rPr lang="en-US" dirty="0" smtClean="0">
              <a:latin typeface="Georgia" panose="02040502050405020303" pitchFamily="18" charset="0"/>
            </a:rPr>
            <a:t>Reduce risk</a:t>
          </a:r>
          <a:endParaRPr lang="en-US" dirty="0">
            <a:latin typeface="Georgia" panose="02040502050405020303" pitchFamily="18" charset="0"/>
          </a:endParaRPr>
        </a:p>
      </dgm:t>
    </dgm:pt>
    <dgm:pt modelId="{2F080E48-3421-4AFA-A67C-67C5B8CD0A3D}" type="parTrans" cxnId="{FFFCAAD9-D445-4950-BDD0-0655F0B98F60}">
      <dgm:prSet/>
      <dgm:spPr/>
      <dgm:t>
        <a:bodyPr/>
        <a:lstStyle/>
        <a:p>
          <a:endParaRPr lang="en-US"/>
        </a:p>
      </dgm:t>
    </dgm:pt>
    <dgm:pt modelId="{6367946B-A259-472A-99BA-BAE19A39DF73}" type="sibTrans" cxnId="{FFFCAAD9-D445-4950-BDD0-0655F0B98F60}">
      <dgm:prSet/>
      <dgm:spPr/>
      <dgm:t>
        <a:bodyPr/>
        <a:lstStyle/>
        <a:p>
          <a:endParaRPr lang="en-US"/>
        </a:p>
      </dgm:t>
    </dgm:pt>
    <dgm:pt modelId="{2A470403-1F26-4BC4-BBB9-7C6818EC31E7}">
      <dgm:prSet phldrT="[Text]"/>
      <dgm:spPr/>
      <dgm:t>
        <a:bodyPr/>
        <a:lstStyle/>
        <a:p>
          <a:r>
            <a:rPr lang="en-US" dirty="0" smtClean="0">
              <a:latin typeface="Georgia" panose="02040502050405020303" pitchFamily="18" charset="0"/>
            </a:rPr>
            <a:t>Drive innovation</a:t>
          </a:r>
          <a:endParaRPr lang="en-US" dirty="0">
            <a:latin typeface="Georgia" panose="02040502050405020303" pitchFamily="18" charset="0"/>
          </a:endParaRPr>
        </a:p>
      </dgm:t>
    </dgm:pt>
    <dgm:pt modelId="{9CAFA8B8-BA70-4AAA-9321-1926B83A1133}" type="parTrans" cxnId="{2315BE1F-4CCD-4E9B-A2B4-098B564AF893}">
      <dgm:prSet/>
      <dgm:spPr/>
      <dgm:t>
        <a:bodyPr/>
        <a:lstStyle/>
        <a:p>
          <a:endParaRPr lang="en-US"/>
        </a:p>
      </dgm:t>
    </dgm:pt>
    <dgm:pt modelId="{E310621E-95B2-4728-B67E-BC51C41A0FD5}" type="sibTrans" cxnId="{2315BE1F-4CCD-4E9B-A2B4-098B564AF893}">
      <dgm:prSet/>
      <dgm:spPr/>
      <dgm:t>
        <a:bodyPr/>
        <a:lstStyle/>
        <a:p>
          <a:endParaRPr lang="en-US"/>
        </a:p>
      </dgm:t>
    </dgm:pt>
    <dgm:pt modelId="{4A65CAC4-FE5F-4209-B879-B4118BAFB9CB}" type="pres">
      <dgm:prSet presAssocID="{730F9D24-0105-4D20-9E3B-6F69FA9DDC1D}" presName="linear" presStyleCnt="0">
        <dgm:presLayoutVars>
          <dgm:animLvl val="lvl"/>
          <dgm:resizeHandles val="exact"/>
        </dgm:presLayoutVars>
      </dgm:prSet>
      <dgm:spPr/>
      <dgm:t>
        <a:bodyPr/>
        <a:lstStyle/>
        <a:p>
          <a:endParaRPr lang="en-US"/>
        </a:p>
      </dgm:t>
    </dgm:pt>
    <dgm:pt modelId="{01AC2796-FCF8-4847-844B-C3AFABC33D5B}" type="pres">
      <dgm:prSet presAssocID="{AAB72237-42F5-49A0-8425-1AED856FA533}" presName="parentText" presStyleLbl="node1" presStyleIdx="0" presStyleCnt="4" custLinFactNeighborX="138">
        <dgm:presLayoutVars>
          <dgm:chMax val="0"/>
          <dgm:bulletEnabled val="1"/>
        </dgm:presLayoutVars>
      </dgm:prSet>
      <dgm:spPr/>
      <dgm:t>
        <a:bodyPr/>
        <a:lstStyle/>
        <a:p>
          <a:endParaRPr lang="en-US"/>
        </a:p>
      </dgm:t>
    </dgm:pt>
    <dgm:pt modelId="{17946AE4-00C2-46C6-A05B-7811CB68615E}" type="pres">
      <dgm:prSet presAssocID="{AAB72237-42F5-49A0-8425-1AED856FA533}" presName="childText" presStyleLbl="revTx" presStyleIdx="0" presStyleCnt="1">
        <dgm:presLayoutVars>
          <dgm:bulletEnabled val="1"/>
        </dgm:presLayoutVars>
      </dgm:prSet>
      <dgm:spPr/>
      <dgm:t>
        <a:bodyPr/>
        <a:lstStyle/>
        <a:p>
          <a:endParaRPr lang="en-US"/>
        </a:p>
      </dgm:t>
    </dgm:pt>
    <dgm:pt modelId="{007223FE-D4FF-4777-9F4C-C4D81BBFFAD8}" type="pres">
      <dgm:prSet presAssocID="{D4A0B641-D0FD-4EE2-8682-C0B3AF70FC61}" presName="parentText" presStyleLbl="node1" presStyleIdx="1" presStyleCnt="4">
        <dgm:presLayoutVars>
          <dgm:chMax val="0"/>
          <dgm:bulletEnabled val="1"/>
        </dgm:presLayoutVars>
      </dgm:prSet>
      <dgm:spPr/>
      <dgm:t>
        <a:bodyPr/>
        <a:lstStyle/>
        <a:p>
          <a:endParaRPr lang="en-US"/>
        </a:p>
      </dgm:t>
    </dgm:pt>
    <dgm:pt modelId="{67B3C52A-23B3-4387-BB04-EE1418B2C881}" type="pres">
      <dgm:prSet presAssocID="{DB48387B-4826-42D9-B50F-A1A8009B7AB3}" presName="spacer" presStyleCnt="0"/>
      <dgm:spPr/>
    </dgm:pt>
    <dgm:pt modelId="{7BB2B8ED-1604-4560-8598-48FEC9501B6F}" type="pres">
      <dgm:prSet presAssocID="{725BC084-3CBF-427F-BC1F-BC739E6D454A}" presName="parentText" presStyleLbl="node1" presStyleIdx="2" presStyleCnt="4">
        <dgm:presLayoutVars>
          <dgm:chMax val="0"/>
          <dgm:bulletEnabled val="1"/>
        </dgm:presLayoutVars>
      </dgm:prSet>
      <dgm:spPr/>
      <dgm:t>
        <a:bodyPr/>
        <a:lstStyle/>
        <a:p>
          <a:endParaRPr lang="en-US"/>
        </a:p>
      </dgm:t>
    </dgm:pt>
    <dgm:pt modelId="{77CBB47C-3A69-4E15-B2D3-FBF063C31A58}" type="pres">
      <dgm:prSet presAssocID="{B66CC55B-FA87-40CC-8B43-6249DCB1C0D6}" presName="spacer" presStyleCnt="0"/>
      <dgm:spPr/>
    </dgm:pt>
    <dgm:pt modelId="{7BF1C7F6-94C2-4EE8-B1D4-C979B874F922}" type="pres">
      <dgm:prSet presAssocID="{061D7151-4FC4-4145-A164-420CF8A0F56B}" presName="parentText" presStyleLbl="node1" presStyleIdx="3" presStyleCnt="4" custLinFactNeighborY="-3175">
        <dgm:presLayoutVars>
          <dgm:chMax val="0"/>
          <dgm:bulletEnabled val="1"/>
        </dgm:presLayoutVars>
      </dgm:prSet>
      <dgm:spPr/>
      <dgm:t>
        <a:bodyPr/>
        <a:lstStyle/>
        <a:p>
          <a:endParaRPr lang="en-US"/>
        </a:p>
      </dgm:t>
    </dgm:pt>
  </dgm:ptLst>
  <dgm:cxnLst>
    <dgm:cxn modelId="{D48F040F-8351-45E8-A066-8479E8869A51}" type="presOf" srcId="{0BA87E94-EBCE-4D14-979C-1BAF647DD99A}" destId="{17946AE4-00C2-46C6-A05B-7811CB68615E}" srcOrd="0" destOrd="1" presId="urn:microsoft.com/office/officeart/2005/8/layout/vList2"/>
    <dgm:cxn modelId="{FFFCAAD9-D445-4950-BDD0-0655F0B98F60}" srcId="{AAB72237-42F5-49A0-8425-1AED856FA533}" destId="{4175101F-5BAE-4564-84A2-F885780F3BA0}" srcOrd="2" destOrd="0" parTransId="{2F080E48-3421-4AFA-A67C-67C5B8CD0A3D}" sibTransId="{6367946B-A259-472A-99BA-BAE19A39DF73}"/>
    <dgm:cxn modelId="{251FF441-90C3-4B6C-B83E-D5C585C751CB}" type="presOf" srcId="{AAB72237-42F5-49A0-8425-1AED856FA533}" destId="{01AC2796-FCF8-4847-844B-C3AFABC33D5B}" srcOrd="0" destOrd="0" presId="urn:microsoft.com/office/officeart/2005/8/layout/vList2"/>
    <dgm:cxn modelId="{122C25DE-E2B5-4742-929F-D0C96DADA0EE}" type="presOf" srcId="{2A470403-1F26-4BC4-BBB9-7C6818EC31E7}" destId="{17946AE4-00C2-46C6-A05B-7811CB68615E}" srcOrd="0" destOrd="3" presId="urn:microsoft.com/office/officeart/2005/8/layout/vList2"/>
    <dgm:cxn modelId="{7888F1B1-5EBA-4437-9B4E-3F09CDC7C281}" srcId="{730F9D24-0105-4D20-9E3B-6F69FA9DDC1D}" destId="{D4A0B641-D0FD-4EE2-8682-C0B3AF70FC61}" srcOrd="1" destOrd="0" parTransId="{4AC1F4B6-0A2C-463C-96FC-B1D62D86CAD5}" sibTransId="{DB48387B-4826-42D9-B50F-A1A8009B7AB3}"/>
    <dgm:cxn modelId="{0DE34019-04D4-486A-A568-5C5781D848B9}" srcId="{730F9D24-0105-4D20-9E3B-6F69FA9DDC1D}" destId="{061D7151-4FC4-4145-A164-420CF8A0F56B}" srcOrd="3" destOrd="0" parTransId="{DC6ED202-5407-47A3-90BA-A7BD4B5695C5}" sibTransId="{EB427E9E-5E63-4FBC-87BE-D23887143255}"/>
    <dgm:cxn modelId="{A06D7F50-9573-471D-A418-252F876A4ED0}" srcId="{AAB72237-42F5-49A0-8425-1AED856FA533}" destId="{0BA87E94-EBCE-4D14-979C-1BAF647DD99A}" srcOrd="1" destOrd="0" parTransId="{EF39704C-10BF-4AAF-AACE-43F2BD496509}" sibTransId="{304F0C3D-4673-4BB1-B4F0-4EE5F2D10B5B}"/>
    <dgm:cxn modelId="{2315BE1F-4CCD-4E9B-A2B4-098B564AF893}" srcId="{AAB72237-42F5-49A0-8425-1AED856FA533}" destId="{2A470403-1F26-4BC4-BBB9-7C6818EC31E7}" srcOrd="3" destOrd="0" parTransId="{9CAFA8B8-BA70-4AAA-9321-1926B83A1133}" sibTransId="{E310621E-95B2-4728-B67E-BC51C41A0FD5}"/>
    <dgm:cxn modelId="{17912856-630F-4E82-A03C-64695DDE32B6}" type="presOf" srcId="{7FB03895-F1A1-4296-833B-CA8B8F184341}" destId="{17946AE4-00C2-46C6-A05B-7811CB68615E}" srcOrd="0" destOrd="0" presId="urn:microsoft.com/office/officeart/2005/8/layout/vList2"/>
    <dgm:cxn modelId="{31AE86F4-DC82-4D84-8334-028D66889836}" type="presOf" srcId="{725BC084-3CBF-427F-BC1F-BC739E6D454A}" destId="{7BB2B8ED-1604-4560-8598-48FEC9501B6F}" srcOrd="0" destOrd="0" presId="urn:microsoft.com/office/officeart/2005/8/layout/vList2"/>
    <dgm:cxn modelId="{22500AFD-EF8B-4AE4-8475-B73AC740CFEF}" type="presOf" srcId="{061D7151-4FC4-4145-A164-420CF8A0F56B}" destId="{7BF1C7F6-94C2-4EE8-B1D4-C979B874F922}" srcOrd="0" destOrd="0" presId="urn:microsoft.com/office/officeart/2005/8/layout/vList2"/>
    <dgm:cxn modelId="{836CA064-4ABC-4E22-9A44-ADA85C90DD71}" type="presOf" srcId="{730F9D24-0105-4D20-9E3B-6F69FA9DDC1D}" destId="{4A65CAC4-FE5F-4209-B879-B4118BAFB9CB}" srcOrd="0" destOrd="0" presId="urn:microsoft.com/office/officeart/2005/8/layout/vList2"/>
    <dgm:cxn modelId="{4A4794A3-0428-442A-B916-2DCAFF9E5AAC}" type="presOf" srcId="{D4A0B641-D0FD-4EE2-8682-C0B3AF70FC61}" destId="{007223FE-D4FF-4777-9F4C-C4D81BBFFAD8}" srcOrd="0" destOrd="0" presId="urn:microsoft.com/office/officeart/2005/8/layout/vList2"/>
    <dgm:cxn modelId="{5D0AAA02-B0DC-4416-ACE6-5D84B731C0C4}" srcId="{730F9D24-0105-4D20-9E3B-6F69FA9DDC1D}" destId="{AAB72237-42F5-49A0-8425-1AED856FA533}" srcOrd="0" destOrd="0" parTransId="{36CC3B63-CF2A-460C-A015-D401F85A9320}" sibTransId="{7B8D7E38-7BE5-4773-BB96-5C25FEC944EF}"/>
    <dgm:cxn modelId="{8027EEB1-9A86-4BFB-9D66-52BDCE68EB1C}" type="presOf" srcId="{4175101F-5BAE-4564-84A2-F885780F3BA0}" destId="{17946AE4-00C2-46C6-A05B-7811CB68615E}" srcOrd="0" destOrd="2" presId="urn:microsoft.com/office/officeart/2005/8/layout/vList2"/>
    <dgm:cxn modelId="{DC5A81C1-8C17-4C9B-83CF-9C03268C52A1}" srcId="{AAB72237-42F5-49A0-8425-1AED856FA533}" destId="{7FB03895-F1A1-4296-833B-CA8B8F184341}" srcOrd="0" destOrd="0" parTransId="{AE94DCE4-CC95-4F0F-BAB6-FC01C11708B7}" sibTransId="{2FA5CC44-3E59-4E0D-82F3-556C947C5311}"/>
    <dgm:cxn modelId="{3AA916DA-6D4F-44C0-9FEB-205884A4609A}" srcId="{730F9D24-0105-4D20-9E3B-6F69FA9DDC1D}" destId="{725BC084-3CBF-427F-BC1F-BC739E6D454A}" srcOrd="2" destOrd="0" parTransId="{D0F15041-438E-4F57-8807-68A287F45883}" sibTransId="{B66CC55B-FA87-40CC-8B43-6249DCB1C0D6}"/>
    <dgm:cxn modelId="{B157CD01-9FA7-44B9-BF00-8AFEA6DC0E25}" type="presParOf" srcId="{4A65CAC4-FE5F-4209-B879-B4118BAFB9CB}" destId="{01AC2796-FCF8-4847-844B-C3AFABC33D5B}" srcOrd="0" destOrd="0" presId="urn:microsoft.com/office/officeart/2005/8/layout/vList2"/>
    <dgm:cxn modelId="{17B9745E-0536-45D3-804C-B72DB2E54332}" type="presParOf" srcId="{4A65CAC4-FE5F-4209-B879-B4118BAFB9CB}" destId="{17946AE4-00C2-46C6-A05B-7811CB68615E}" srcOrd="1" destOrd="0" presId="urn:microsoft.com/office/officeart/2005/8/layout/vList2"/>
    <dgm:cxn modelId="{F97280DC-D6EE-403D-AE56-058F053B1786}" type="presParOf" srcId="{4A65CAC4-FE5F-4209-B879-B4118BAFB9CB}" destId="{007223FE-D4FF-4777-9F4C-C4D81BBFFAD8}" srcOrd="2" destOrd="0" presId="urn:microsoft.com/office/officeart/2005/8/layout/vList2"/>
    <dgm:cxn modelId="{0D6C46C0-863E-4266-B463-5B1204189688}" type="presParOf" srcId="{4A65CAC4-FE5F-4209-B879-B4118BAFB9CB}" destId="{67B3C52A-23B3-4387-BB04-EE1418B2C881}" srcOrd="3" destOrd="0" presId="urn:microsoft.com/office/officeart/2005/8/layout/vList2"/>
    <dgm:cxn modelId="{44A0360D-544D-4CC9-BB08-66914DDDC2E2}" type="presParOf" srcId="{4A65CAC4-FE5F-4209-B879-B4118BAFB9CB}" destId="{7BB2B8ED-1604-4560-8598-48FEC9501B6F}" srcOrd="4" destOrd="0" presId="urn:microsoft.com/office/officeart/2005/8/layout/vList2"/>
    <dgm:cxn modelId="{66ED2EAE-A78C-4A7A-8B17-F0436EAEA3D1}" type="presParOf" srcId="{4A65CAC4-FE5F-4209-B879-B4118BAFB9CB}" destId="{77CBB47C-3A69-4E15-B2D3-FBF063C31A58}" srcOrd="5" destOrd="0" presId="urn:microsoft.com/office/officeart/2005/8/layout/vList2"/>
    <dgm:cxn modelId="{22D9EEE6-2527-467E-A51D-6F1E205798AF}" type="presParOf" srcId="{4A65CAC4-FE5F-4209-B879-B4118BAFB9CB}" destId="{7BF1C7F6-94C2-4EE8-B1D4-C979B874F922}"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A96FADF-ED73-4488-93E7-29F3A47FDFE9}" type="doc">
      <dgm:prSet loTypeId="urn:microsoft.com/office/officeart/2005/8/layout/default" loCatId="list" qsTypeId="urn:microsoft.com/office/officeart/2005/8/quickstyle/3d4" qsCatId="3D" csTypeId="urn:microsoft.com/office/officeart/2005/8/colors/colorful3" csCatId="colorful" phldr="1"/>
      <dgm:spPr/>
      <dgm:t>
        <a:bodyPr/>
        <a:lstStyle/>
        <a:p>
          <a:endParaRPr lang="en-US"/>
        </a:p>
      </dgm:t>
    </dgm:pt>
    <dgm:pt modelId="{1F3CE5D5-755C-455D-922B-9EBD8D76D7EC}">
      <dgm:prSet phldrT="[Text]"/>
      <dgm:spPr/>
      <dgm:t>
        <a:bodyPr/>
        <a:lstStyle/>
        <a:p>
          <a:r>
            <a:rPr lang="en-US" dirty="0" smtClean="0">
              <a:solidFill>
                <a:schemeClr val="tx1"/>
              </a:solidFill>
            </a:rPr>
            <a:t>PeopleSoft and the Data Warehouse are governed by the University Data Governance Council</a:t>
          </a:r>
          <a:endParaRPr lang="en-US" dirty="0">
            <a:solidFill>
              <a:schemeClr val="tx1"/>
            </a:solidFill>
          </a:endParaRPr>
        </a:p>
      </dgm:t>
    </dgm:pt>
    <dgm:pt modelId="{B7302665-16F0-4BD4-A1EF-2BF58854116A}" type="parTrans" cxnId="{80D34B7F-4E2F-4863-84BC-28BD0CC3C06C}">
      <dgm:prSet/>
      <dgm:spPr/>
      <dgm:t>
        <a:bodyPr/>
        <a:lstStyle/>
        <a:p>
          <a:endParaRPr lang="en-US"/>
        </a:p>
      </dgm:t>
    </dgm:pt>
    <dgm:pt modelId="{F68529B0-8541-40D5-AE9C-E7FFD935BD59}" type="sibTrans" cxnId="{80D34B7F-4E2F-4863-84BC-28BD0CC3C06C}">
      <dgm:prSet/>
      <dgm:spPr/>
      <dgm:t>
        <a:bodyPr/>
        <a:lstStyle/>
        <a:p>
          <a:endParaRPr lang="en-US"/>
        </a:p>
      </dgm:t>
    </dgm:pt>
    <dgm:pt modelId="{B00DCC6D-1D75-496B-872E-C71767F020CA}">
      <dgm:prSet phldrT="[Text]"/>
      <dgm:spPr>
        <a:solidFill>
          <a:srgbClr val="A71E23"/>
        </a:solidFill>
      </dgm:spPr>
      <dgm:t>
        <a:bodyPr/>
        <a:lstStyle/>
        <a:p>
          <a:r>
            <a:rPr lang="en-US" dirty="0" smtClean="0"/>
            <a:t>Establish expectations for all other data assets to have formal data governance</a:t>
          </a:r>
          <a:endParaRPr lang="en-US" dirty="0"/>
        </a:p>
      </dgm:t>
    </dgm:pt>
    <dgm:pt modelId="{43700204-3449-445E-B06B-FD511C188412}" type="parTrans" cxnId="{125752C9-72C7-46C9-B007-C2999E1CDC6E}">
      <dgm:prSet/>
      <dgm:spPr/>
      <dgm:t>
        <a:bodyPr/>
        <a:lstStyle/>
        <a:p>
          <a:endParaRPr lang="en-US"/>
        </a:p>
      </dgm:t>
    </dgm:pt>
    <dgm:pt modelId="{D4AF0F4D-E175-4436-9018-C2A6537DA448}" type="sibTrans" cxnId="{125752C9-72C7-46C9-B007-C2999E1CDC6E}">
      <dgm:prSet/>
      <dgm:spPr/>
      <dgm:t>
        <a:bodyPr/>
        <a:lstStyle/>
        <a:p>
          <a:endParaRPr lang="en-US"/>
        </a:p>
      </dgm:t>
    </dgm:pt>
    <dgm:pt modelId="{F74E6FC6-E3F1-439D-8981-4CB21F2C8F14}" type="pres">
      <dgm:prSet presAssocID="{0A96FADF-ED73-4488-93E7-29F3A47FDFE9}" presName="diagram" presStyleCnt="0">
        <dgm:presLayoutVars>
          <dgm:dir/>
          <dgm:resizeHandles val="exact"/>
        </dgm:presLayoutVars>
      </dgm:prSet>
      <dgm:spPr/>
      <dgm:t>
        <a:bodyPr/>
        <a:lstStyle/>
        <a:p>
          <a:endParaRPr lang="en-US"/>
        </a:p>
      </dgm:t>
    </dgm:pt>
    <dgm:pt modelId="{0A737191-0ED6-41E9-9ECA-7B90EF7E06CE}" type="pres">
      <dgm:prSet presAssocID="{1F3CE5D5-755C-455D-922B-9EBD8D76D7EC}" presName="node" presStyleLbl="node1" presStyleIdx="0" presStyleCnt="2">
        <dgm:presLayoutVars>
          <dgm:bulletEnabled val="1"/>
        </dgm:presLayoutVars>
      </dgm:prSet>
      <dgm:spPr/>
      <dgm:t>
        <a:bodyPr/>
        <a:lstStyle/>
        <a:p>
          <a:endParaRPr lang="en-US"/>
        </a:p>
      </dgm:t>
    </dgm:pt>
    <dgm:pt modelId="{FE30030A-53CD-49C6-BD5E-1C51D0340AF5}" type="pres">
      <dgm:prSet presAssocID="{F68529B0-8541-40D5-AE9C-E7FFD935BD59}" presName="sibTrans" presStyleCnt="0"/>
      <dgm:spPr/>
    </dgm:pt>
    <dgm:pt modelId="{6F9D533D-6EFC-437C-AAD1-487B81F27561}" type="pres">
      <dgm:prSet presAssocID="{B00DCC6D-1D75-496B-872E-C71767F020CA}" presName="node" presStyleLbl="node1" presStyleIdx="1" presStyleCnt="2">
        <dgm:presLayoutVars>
          <dgm:bulletEnabled val="1"/>
        </dgm:presLayoutVars>
      </dgm:prSet>
      <dgm:spPr/>
      <dgm:t>
        <a:bodyPr/>
        <a:lstStyle/>
        <a:p>
          <a:endParaRPr lang="en-US"/>
        </a:p>
      </dgm:t>
    </dgm:pt>
  </dgm:ptLst>
  <dgm:cxnLst>
    <dgm:cxn modelId="{125752C9-72C7-46C9-B007-C2999E1CDC6E}" srcId="{0A96FADF-ED73-4488-93E7-29F3A47FDFE9}" destId="{B00DCC6D-1D75-496B-872E-C71767F020CA}" srcOrd="1" destOrd="0" parTransId="{43700204-3449-445E-B06B-FD511C188412}" sibTransId="{D4AF0F4D-E175-4436-9018-C2A6537DA448}"/>
    <dgm:cxn modelId="{ADF33088-8630-4E0B-BC80-F581D01CFD7D}" type="presOf" srcId="{0A96FADF-ED73-4488-93E7-29F3A47FDFE9}" destId="{F74E6FC6-E3F1-439D-8981-4CB21F2C8F14}" srcOrd="0" destOrd="0" presId="urn:microsoft.com/office/officeart/2005/8/layout/default"/>
    <dgm:cxn modelId="{020A9E30-1DEC-4F12-9FFE-C0A7E1BBE153}" type="presOf" srcId="{1F3CE5D5-755C-455D-922B-9EBD8D76D7EC}" destId="{0A737191-0ED6-41E9-9ECA-7B90EF7E06CE}" srcOrd="0" destOrd="0" presId="urn:microsoft.com/office/officeart/2005/8/layout/default"/>
    <dgm:cxn modelId="{E8B53842-98B2-4511-BDD6-0C687146C021}" type="presOf" srcId="{B00DCC6D-1D75-496B-872E-C71767F020CA}" destId="{6F9D533D-6EFC-437C-AAD1-487B81F27561}" srcOrd="0" destOrd="0" presId="urn:microsoft.com/office/officeart/2005/8/layout/default"/>
    <dgm:cxn modelId="{80D34B7F-4E2F-4863-84BC-28BD0CC3C06C}" srcId="{0A96FADF-ED73-4488-93E7-29F3A47FDFE9}" destId="{1F3CE5D5-755C-455D-922B-9EBD8D76D7EC}" srcOrd="0" destOrd="0" parTransId="{B7302665-16F0-4BD4-A1EF-2BF58854116A}" sibTransId="{F68529B0-8541-40D5-AE9C-E7FFD935BD59}"/>
    <dgm:cxn modelId="{8C8CE948-F4FE-4294-92AA-589F06186741}" type="presParOf" srcId="{F74E6FC6-E3F1-439D-8981-4CB21F2C8F14}" destId="{0A737191-0ED6-41E9-9ECA-7B90EF7E06CE}" srcOrd="0" destOrd="0" presId="urn:microsoft.com/office/officeart/2005/8/layout/default"/>
    <dgm:cxn modelId="{96906E50-BDD6-46E0-ABCC-E4A15CBAAE57}" type="presParOf" srcId="{F74E6FC6-E3F1-439D-8981-4CB21F2C8F14}" destId="{FE30030A-53CD-49C6-BD5E-1C51D0340AF5}" srcOrd="1" destOrd="0" presId="urn:microsoft.com/office/officeart/2005/8/layout/default"/>
    <dgm:cxn modelId="{99C95408-E2B1-4781-BF95-2B34D4AA194A}" type="presParOf" srcId="{F74E6FC6-E3F1-439D-8981-4CB21F2C8F14}" destId="{6F9D533D-6EFC-437C-AAD1-487B81F27561}"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3F36C6B-B742-45CD-8957-1058DDD709DD}" type="doc">
      <dgm:prSet loTypeId="urn:microsoft.com/office/officeart/2005/8/layout/hierarchy6" loCatId="hierarchy" qsTypeId="urn:microsoft.com/office/officeart/2005/8/quickstyle/3d2" qsCatId="3D" csTypeId="urn:microsoft.com/office/officeart/2005/8/colors/accent0_1" csCatId="mainScheme" phldr="1"/>
      <dgm:spPr/>
      <dgm:t>
        <a:bodyPr/>
        <a:lstStyle/>
        <a:p>
          <a:endParaRPr lang="en-US"/>
        </a:p>
      </dgm:t>
    </dgm:pt>
    <dgm:pt modelId="{588B6A00-95F0-42E3-AF1A-197FC84E181F}">
      <dgm:prSet phldrT="[Text]" custT="1"/>
      <dgm:spPr/>
      <dgm:t>
        <a:bodyPr/>
        <a:lstStyle/>
        <a:p>
          <a:r>
            <a:rPr lang="en-US" sz="1800" dirty="0" smtClean="0"/>
            <a:t>Data Governance Council</a:t>
          </a:r>
          <a:endParaRPr lang="en-US" sz="1800" dirty="0"/>
        </a:p>
      </dgm:t>
    </dgm:pt>
    <dgm:pt modelId="{99AFB026-9433-48D6-9554-F8F415EF4158}" type="parTrans" cxnId="{221B6AFA-CD5F-4B80-82E6-7DA8FBCD79B6}">
      <dgm:prSet/>
      <dgm:spPr/>
      <dgm:t>
        <a:bodyPr/>
        <a:lstStyle/>
        <a:p>
          <a:endParaRPr lang="en-US" sz="1800">
            <a:solidFill>
              <a:schemeClr val="tx1"/>
            </a:solidFill>
          </a:endParaRPr>
        </a:p>
      </dgm:t>
    </dgm:pt>
    <dgm:pt modelId="{FA488ED8-193D-4977-8055-0AEE7E69DEB5}" type="sibTrans" cxnId="{221B6AFA-CD5F-4B80-82E6-7DA8FBCD79B6}">
      <dgm:prSet/>
      <dgm:spPr/>
      <dgm:t>
        <a:bodyPr/>
        <a:lstStyle/>
        <a:p>
          <a:endParaRPr lang="en-US" sz="1800">
            <a:solidFill>
              <a:schemeClr val="tx1"/>
            </a:solidFill>
          </a:endParaRPr>
        </a:p>
      </dgm:t>
    </dgm:pt>
    <dgm:pt modelId="{8D7BE67B-308C-49C7-827E-2F475827C897}">
      <dgm:prSet phldrT="[Text]" custT="1"/>
      <dgm:spPr/>
      <dgm:t>
        <a:bodyPr/>
        <a:lstStyle/>
        <a:p>
          <a:r>
            <a:rPr lang="en-US" sz="1800" dirty="0" smtClean="0"/>
            <a:t>Finance</a:t>
          </a:r>
          <a:endParaRPr lang="en-US" sz="1800" dirty="0"/>
        </a:p>
      </dgm:t>
    </dgm:pt>
    <dgm:pt modelId="{561D0B78-6F89-4BBE-B2C7-B44A088B1245}" type="parTrans" cxnId="{BE3DB666-9460-4485-A499-8DFB81707598}">
      <dgm:prSet/>
      <dgm:spPr/>
      <dgm:t>
        <a:bodyPr/>
        <a:lstStyle/>
        <a:p>
          <a:endParaRPr lang="en-US" sz="1800">
            <a:solidFill>
              <a:schemeClr val="tx1"/>
            </a:solidFill>
          </a:endParaRPr>
        </a:p>
      </dgm:t>
    </dgm:pt>
    <dgm:pt modelId="{530A66A3-8F4E-4A15-BE39-B76C321FC8E5}" type="sibTrans" cxnId="{BE3DB666-9460-4485-A499-8DFB81707598}">
      <dgm:prSet/>
      <dgm:spPr/>
      <dgm:t>
        <a:bodyPr/>
        <a:lstStyle/>
        <a:p>
          <a:endParaRPr lang="en-US" sz="1800">
            <a:solidFill>
              <a:schemeClr val="tx1"/>
            </a:solidFill>
          </a:endParaRPr>
        </a:p>
      </dgm:t>
    </dgm:pt>
    <dgm:pt modelId="{DA30296B-CA5A-4BE9-A149-7C372998D980}">
      <dgm:prSet phldrT="[Text]" custT="1"/>
      <dgm:spPr/>
      <dgm:t>
        <a:bodyPr/>
        <a:lstStyle/>
        <a:p>
          <a:r>
            <a:rPr lang="en-US" sz="1800" dirty="0" smtClean="0"/>
            <a:t>Student</a:t>
          </a:r>
          <a:endParaRPr lang="en-US" sz="1800" dirty="0"/>
        </a:p>
      </dgm:t>
    </dgm:pt>
    <dgm:pt modelId="{DE34580B-FFFF-4C92-881D-C2821354A189}" type="parTrans" cxnId="{26396214-633B-40F5-9495-94AFCA91428B}">
      <dgm:prSet/>
      <dgm:spPr/>
      <dgm:t>
        <a:bodyPr/>
        <a:lstStyle/>
        <a:p>
          <a:endParaRPr lang="en-US" sz="1800">
            <a:solidFill>
              <a:schemeClr val="tx1"/>
            </a:solidFill>
          </a:endParaRPr>
        </a:p>
      </dgm:t>
    </dgm:pt>
    <dgm:pt modelId="{299AAF38-FA24-4514-8219-85E277AD0D5B}" type="sibTrans" cxnId="{26396214-633B-40F5-9495-94AFCA91428B}">
      <dgm:prSet/>
      <dgm:spPr/>
      <dgm:t>
        <a:bodyPr/>
        <a:lstStyle/>
        <a:p>
          <a:endParaRPr lang="en-US" sz="1800">
            <a:solidFill>
              <a:schemeClr val="tx1"/>
            </a:solidFill>
          </a:endParaRPr>
        </a:p>
      </dgm:t>
    </dgm:pt>
    <dgm:pt modelId="{1404F3F2-E6DF-4771-986E-2B3A449B6077}">
      <dgm:prSet phldrT="[Text]" custT="1"/>
      <dgm:spPr/>
      <dgm:t>
        <a:bodyPr/>
        <a:lstStyle/>
        <a:p>
          <a:r>
            <a:rPr lang="en-US" sz="1800" dirty="0" smtClean="0"/>
            <a:t>Human Resources</a:t>
          </a:r>
          <a:endParaRPr lang="en-US" sz="1800" dirty="0"/>
        </a:p>
      </dgm:t>
    </dgm:pt>
    <dgm:pt modelId="{5D376DB6-D531-4B1D-A5AD-22BE8F36E8D3}" type="parTrans" cxnId="{7E91C85D-1555-49D3-AB3F-D4DDF66D2AD1}">
      <dgm:prSet/>
      <dgm:spPr/>
      <dgm:t>
        <a:bodyPr/>
        <a:lstStyle/>
        <a:p>
          <a:endParaRPr lang="en-US" sz="1800">
            <a:solidFill>
              <a:schemeClr val="tx1"/>
            </a:solidFill>
          </a:endParaRPr>
        </a:p>
      </dgm:t>
    </dgm:pt>
    <dgm:pt modelId="{668649CC-BA5E-4D82-A939-BCFE71AE7F3A}" type="sibTrans" cxnId="{7E91C85D-1555-49D3-AB3F-D4DDF66D2AD1}">
      <dgm:prSet/>
      <dgm:spPr/>
      <dgm:t>
        <a:bodyPr/>
        <a:lstStyle/>
        <a:p>
          <a:endParaRPr lang="en-US" sz="1800">
            <a:solidFill>
              <a:schemeClr val="tx1"/>
            </a:solidFill>
          </a:endParaRPr>
        </a:p>
      </dgm:t>
    </dgm:pt>
    <dgm:pt modelId="{6B12BCE5-52E6-45C8-8166-CEAA3764FBA2}">
      <dgm:prSet custT="1"/>
      <dgm:spPr/>
      <dgm:t>
        <a:bodyPr/>
        <a:lstStyle/>
        <a:p>
          <a:r>
            <a:rPr lang="en-US" sz="1800" dirty="0" smtClean="0"/>
            <a:t>Data Stewards</a:t>
          </a:r>
          <a:endParaRPr lang="en-US" sz="1800" dirty="0"/>
        </a:p>
      </dgm:t>
    </dgm:pt>
    <dgm:pt modelId="{1BE65859-1A5B-4AF5-9A18-EA757CBB0387}" type="parTrans" cxnId="{64A9CEA4-819C-4945-BB42-394E3ABB9E17}">
      <dgm:prSet/>
      <dgm:spPr/>
      <dgm:t>
        <a:bodyPr/>
        <a:lstStyle/>
        <a:p>
          <a:endParaRPr lang="en-US" sz="1800">
            <a:solidFill>
              <a:schemeClr val="tx1"/>
            </a:solidFill>
          </a:endParaRPr>
        </a:p>
      </dgm:t>
    </dgm:pt>
    <dgm:pt modelId="{E397363D-6738-4173-8681-BCC0D1FEF09E}" type="sibTrans" cxnId="{64A9CEA4-819C-4945-BB42-394E3ABB9E17}">
      <dgm:prSet/>
      <dgm:spPr/>
      <dgm:t>
        <a:bodyPr/>
        <a:lstStyle/>
        <a:p>
          <a:endParaRPr lang="en-US" sz="1800">
            <a:solidFill>
              <a:schemeClr val="tx1"/>
            </a:solidFill>
          </a:endParaRPr>
        </a:p>
      </dgm:t>
    </dgm:pt>
    <dgm:pt modelId="{F9957159-6BEC-4BA9-A33D-E65556864E8A}">
      <dgm:prSet custT="1"/>
      <dgm:spPr/>
      <dgm:t>
        <a:bodyPr/>
        <a:lstStyle/>
        <a:p>
          <a:r>
            <a:rPr lang="en-US" sz="1800" dirty="0" smtClean="0"/>
            <a:t>Data Stewards</a:t>
          </a:r>
          <a:endParaRPr lang="en-US" sz="1800" dirty="0"/>
        </a:p>
      </dgm:t>
    </dgm:pt>
    <dgm:pt modelId="{CF5F2170-DCA0-442E-90B2-A5B3A8084CA3}" type="parTrans" cxnId="{30F3249A-B27B-4156-A825-CFCBF2C42C95}">
      <dgm:prSet/>
      <dgm:spPr/>
      <dgm:t>
        <a:bodyPr/>
        <a:lstStyle/>
        <a:p>
          <a:endParaRPr lang="en-US" sz="1800">
            <a:solidFill>
              <a:schemeClr val="tx1"/>
            </a:solidFill>
          </a:endParaRPr>
        </a:p>
      </dgm:t>
    </dgm:pt>
    <dgm:pt modelId="{9C2B1F88-4755-46B7-A864-9FD347758844}" type="sibTrans" cxnId="{30F3249A-B27B-4156-A825-CFCBF2C42C95}">
      <dgm:prSet/>
      <dgm:spPr/>
      <dgm:t>
        <a:bodyPr/>
        <a:lstStyle/>
        <a:p>
          <a:endParaRPr lang="en-US" sz="1800">
            <a:solidFill>
              <a:schemeClr val="tx1"/>
            </a:solidFill>
          </a:endParaRPr>
        </a:p>
      </dgm:t>
    </dgm:pt>
    <dgm:pt modelId="{F9599429-4098-4FCD-82C3-439D8FE5483B}">
      <dgm:prSet custT="1"/>
      <dgm:spPr/>
      <dgm:t>
        <a:bodyPr/>
        <a:lstStyle/>
        <a:p>
          <a:r>
            <a:rPr lang="en-US" sz="1800" dirty="0" smtClean="0"/>
            <a:t>Data Stewards</a:t>
          </a:r>
          <a:endParaRPr lang="en-US" sz="1800" dirty="0"/>
        </a:p>
      </dgm:t>
    </dgm:pt>
    <dgm:pt modelId="{3A1B5BFC-8CD3-4DF1-A631-84D38D4B00F2}" type="parTrans" cxnId="{2C25D9B0-BE61-4F4C-8D9F-08631BC4FB2D}">
      <dgm:prSet/>
      <dgm:spPr/>
      <dgm:t>
        <a:bodyPr/>
        <a:lstStyle/>
        <a:p>
          <a:endParaRPr lang="en-US" sz="1800">
            <a:solidFill>
              <a:schemeClr val="tx1"/>
            </a:solidFill>
          </a:endParaRPr>
        </a:p>
      </dgm:t>
    </dgm:pt>
    <dgm:pt modelId="{421B5B45-1D52-477C-92CA-2364608D683D}" type="sibTrans" cxnId="{2C25D9B0-BE61-4F4C-8D9F-08631BC4FB2D}">
      <dgm:prSet/>
      <dgm:spPr/>
      <dgm:t>
        <a:bodyPr/>
        <a:lstStyle/>
        <a:p>
          <a:endParaRPr lang="en-US" sz="1800">
            <a:solidFill>
              <a:schemeClr val="tx1"/>
            </a:solidFill>
          </a:endParaRPr>
        </a:p>
      </dgm:t>
    </dgm:pt>
    <dgm:pt modelId="{B7513C36-AA26-471E-AC9F-603B1F262A26}">
      <dgm:prSet custT="1"/>
      <dgm:spPr/>
      <dgm:t>
        <a:bodyPr/>
        <a:lstStyle/>
        <a:p>
          <a:r>
            <a:rPr lang="en-US" sz="1800" dirty="0" smtClean="0"/>
            <a:t>SteerCo</a:t>
          </a:r>
          <a:endParaRPr lang="en-US" sz="1800" dirty="0"/>
        </a:p>
      </dgm:t>
    </dgm:pt>
    <dgm:pt modelId="{FFA904E8-BF80-4038-92A8-5ACFD9E0A5A9}" type="parTrans" cxnId="{3B6C2F63-6831-4191-9349-DC61DADA4B0A}">
      <dgm:prSet/>
      <dgm:spPr/>
      <dgm:t>
        <a:bodyPr/>
        <a:lstStyle/>
        <a:p>
          <a:endParaRPr lang="en-US" sz="1800">
            <a:solidFill>
              <a:schemeClr val="tx1"/>
            </a:solidFill>
          </a:endParaRPr>
        </a:p>
      </dgm:t>
    </dgm:pt>
    <dgm:pt modelId="{AD587342-1884-4C15-BA4C-8EF5D43BD9A8}" type="sibTrans" cxnId="{3B6C2F63-6831-4191-9349-DC61DADA4B0A}">
      <dgm:prSet/>
      <dgm:spPr/>
      <dgm:t>
        <a:bodyPr/>
        <a:lstStyle/>
        <a:p>
          <a:endParaRPr lang="en-US" sz="1800">
            <a:solidFill>
              <a:schemeClr val="tx1"/>
            </a:solidFill>
          </a:endParaRPr>
        </a:p>
      </dgm:t>
    </dgm:pt>
    <dgm:pt modelId="{99C664A7-2B9C-4429-8503-A3A0504C0175}" type="pres">
      <dgm:prSet presAssocID="{B3F36C6B-B742-45CD-8957-1058DDD709DD}" presName="mainComposite" presStyleCnt="0">
        <dgm:presLayoutVars>
          <dgm:chPref val="1"/>
          <dgm:dir/>
          <dgm:animOne val="branch"/>
          <dgm:animLvl val="lvl"/>
          <dgm:resizeHandles val="exact"/>
        </dgm:presLayoutVars>
      </dgm:prSet>
      <dgm:spPr/>
      <dgm:t>
        <a:bodyPr/>
        <a:lstStyle/>
        <a:p>
          <a:endParaRPr lang="en-US"/>
        </a:p>
      </dgm:t>
    </dgm:pt>
    <dgm:pt modelId="{613624A2-D753-4334-897B-CD8F7EEE89F4}" type="pres">
      <dgm:prSet presAssocID="{B3F36C6B-B742-45CD-8957-1058DDD709DD}" presName="hierFlow" presStyleCnt="0"/>
      <dgm:spPr/>
      <dgm:t>
        <a:bodyPr/>
        <a:lstStyle/>
        <a:p>
          <a:endParaRPr lang="en-US"/>
        </a:p>
      </dgm:t>
    </dgm:pt>
    <dgm:pt modelId="{8BC3BD6E-D420-491C-92A9-5583A168C6AD}" type="pres">
      <dgm:prSet presAssocID="{B3F36C6B-B742-45CD-8957-1058DDD709DD}" presName="hierChild1" presStyleCnt="0">
        <dgm:presLayoutVars>
          <dgm:chPref val="1"/>
          <dgm:animOne val="branch"/>
          <dgm:animLvl val="lvl"/>
        </dgm:presLayoutVars>
      </dgm:prSet>
      <dgm:spPr/>
      <dgm:t>
        <a:bodyPr/>
        <a:lstStyle/>
        <a:p>
          <a:endParaRPr lang="en-US"/>
        </a:p>
      </dgm:t>
    </dgm:pt>
    <dgm:pt modelId="{9FB34C17-D8A7-4518-BEA5-03134EF6C28A}" type="pres">
      <dgm:prSet presAssocID="{B7513C36-AA26-471E-AC9F-603B1F262A26}" presName="Name14" presStyleCnt="0"/>
      <dgm:spPr/>
      <dgm:t>
        <a:bodyPr/>
        <a:lstStyle/>
        <a:p>
          <a:endParaRPr lang="en-US"/>
        </a:p>
      </dgm:t>
    </dgm:pt>
    <dgm:pt modelId="{BD73407C-178E-427B-ADFE-16D483A08FD7}" type="pres">
      <dgm:prSet presAssocID="{B7513C36-AA26-471E-AC9F-603B1F262A26}" presName="level1Shape" presStyleLbl="node0" presStyleIdx="0" presStyleCnt="1" custScaleX="231296">
        <dgm:presLayoutVars>
          <dgm:chPref val="3"/>
        </dgm:presLayoutVars>
      </dgm:prSet>
      <dgm:spPr/>
      <dgm:t>
        <a:bodyPr/>
        <a:lstStyle/>
        <a:p>
          <a:endParaRPr lang="en-US"/>
        </a:p>
      </dgm:t>
    </dgm:pt>
    <dgm:pt modelId="{C111A301-E1C4-4A70-8EC1-030CA4F5AD3B}" type="pres">
      <dgm:prSet presAssocID="{B7513C36-AA26-471E-AC9F-603B1F262A26}" presName="hierChild2" presStyleCnt="0"/>
      <dgm:spPr/>
      <dgm:t>
        <a:bodyPr/>
        <a:lstStyle/>
        <a:p>
          <a:endParaRPr lang="en-US"/>
        </a:p>
      </dgm:t>
    </dgm:pt>
    <dgm:pt modelId="{41D6E8F3-2094-402F-9AE0-A478C62B59B2}" type="pres">
      <dgm:prSet presAssocID="{99AFB026-9433-48D6-9554-F8F415EF4158}" presName="Name19" presStyleLbl="parChTrans1D2" presStyleIdx="0" presStyleCnt="1"/>
      <dgm:spPr/>
      <dgm:t>
        <a:bodyPr/>
        <a:lstStyle/>
        <a:p>
          <a:endParaRPr lang="en-US"/>
        </a:p>
      </dgm:t>
    </dgm:pt>
    <dgm:pt modelId="{D5245A67-8971-4F02-94D5-6D8DED57ADD0}" type="pres">
      <dgm:prSet presAssocID="{588B6A00-95F0-42E3-AF1A-197FC84E181F}" presName="Name21" presStyleCnt="0"/>
      <dgm:spPr/>
      <dgm:t>
        <a:bodyPr/>
        <a:lstStyle/>
        <a:p>
          <a:endParaRPr lang="en-US"/>
        </a:p>
      </dgm:t>
    </dgm:pt>
    <dgm:pt modelId="{335DEEE1-FD9C-48B9-99BE-5BE0718ABAED}" type="pres">
      <dgm:prSet presAssocID="{588B6A00-95F0-42E3-AF1A-197FC84E181F}" presName="level2Shape" presStyleLbl="node2" presStyleIdx="0" presStyleCnt="1" custScaleX="308395"/>
      <dgm:spPr/>
      <dgm:t>
        <a:bodyPr/>
        <a:lstStyle/>
        <a:p>
          <a:endParaRPr lang="en-US"/>
        </a:p>
      </dgm:t>
    </dgm:pt>
    <dgm:pt modelId="{E2BEA7C1-242E-4707-8CDC-A7E4A0BBD30F}" type="pres">
      <dgm:prSet presAssocID="{588B6A00-95F0-42E3-AF1A-197FC84E181F}" presName="hierChild3" presStyleCnt="0"/>
      <dgm:spPr/>
      <dgm:t>
        <a:bodyPr/>
        <a:lstStyle/>
        <a:p>
          <a:endParaRPr lang="en-US"/>
        </a:p>
      </dgm:t>
    </dgm:pt>
    <dgm:pt modelId="{721BE582-FAD7-4B7E-A047-C6268775CD4C}" type="pres">
      <dgm:prSet presAssocID="{561D0B78-6F89-4BBE-B2C7-B44A088B1245}" presName="Name19" presStyleLbl="parChTrans1D3" presStyleIdx="0" presStyleCnt="3"/>
      <dgm:spPr/>
      <dgm:t>
        <a:bodyPr/>
        <a:lstStyle/>
        <a:p>
          <a:endParaRPr lang="en-US"/>
        </a:p>
      </dgm:t>
    </dgm:pt>
    <dgm:pt modelId="{6359B3C4-3C8C-4963-9974-1D9AEEBA553F}" type="pres">
      <dgm:prSet presAssocID="{8D7BE67B-308C-49C7-827E-2F475827C897}" presName="Name21" presStyleCnt="0"/>
      <dgm:spPr/>
      <dgm:t>
        <a:bodyPr/>
        <a:lstStyle/>
        <a:p>
          <a:endParaRPr lang="en-US"/>
        </a:p>
      </dgm:t>
    </dgm:pt>
    <dgm:pt modelId="{B17F3BFC-3E41-4B92-A750-38FA2C0CDDC4}" type="pres">
      <dgm:prSet presAssocID="{8D7BE67B-308C-49C7-827E-2F475827C897}" presName="level2Shape" presStyleLbl="node3" presStyleIdx="0" presStyleCnt="3" custScaleX="151193"/>
      <dgm:spPr/>
      <dgm:t>
        <a:bodyPr/>
        <a:lstStyle/>
        <a:p>
          <a:endParaRPr lang="en-US"/>
        </a:p>
      </dgm:t>
    </dgm:pt>
    <dgm:pt modelId="{F5DB79B0-5201-465D-9C69-D8195AF37E5C}" type="pres">
      <dgm:prSet presAssocID="{8D7BE67B-308C-49C7-827E-2F475827C897}" presName="hierChild3" presStyleCnt="0"/>
      <dgm:spPr/>
      <dgm:t>
        <a:bodyPr/>
        <a:lstStyle/>
        <a:p>
          <a:endParaRPr lang="en-US"/>
        </a:p>
      </dgm:t>
    </dgm:pt>
    <dgm:pt modelId="{DC24BFAE-659B-449A-A62B-4AD9E4BBAB77}" type="pres">
      <dgm:prSet presAssocID="{1BE65859-1A5B-4AF5-9A18-EA757CBB0387}" presName="Name19" presStyleLbl="parChTrans1D4" presStyleIdx="0" presStyleCnt="3"/>
      <dgm:spPr/>
      <dgm:t>
        <a:bodyPr/>
        <a:lstStyle/>
        <a:p>
          <a:endParaRPr lang="en-US"/>
        </a:p>
      </dgm:t>
    </dgm:pt>
    <dgm:pt modelId="{2FD8404F-6F0A-4865-87DF-339AC879A8D6}" type="pres">
      <dgm:prSet presAssocID="{6B12BCE5-52E6-45C8-8166-CEAA3764FBA2}" presName="Name21" presStyleCnt="0"/>
      <dgm:spPr/>
      <dgm:t>
        <a:bodyPr/>
        <a:lstStyle/>
        <a:p>
          <a:endParaRPr lang="en-US"/>
        </a:p>
      </dgm:t>
    </dgm:pt>
    <dgm:pt modelId="{D54AF146-ABDE-4833-B08A-7840AE54B9B8}" type="pres">
      <dgm:prSet presAssocID="{6B12BCE5-52E6-45C8-8166-CEAA3764FBA2}" presName="level2Shape" presStyleLbl="node4" presStyleIdx="0" presStyleCnt="3" custScaleX="131502"/>
      <dgm:spPr/>
      <dgm:t>
        <a:bodyPr/>
        <a:lstStyle/>
        <a:p>
          <a:endParaRPr lang="en-US"/>
        </a:p>
      </dgm:t>
    </dgm:pt>
    <dgm:pt modelId="{F6EF70FC-FA7C-49B1-8490-74B2085963AF}" type="pres">
      <dgm:prSet presAssocID="{6B12BCE5-52E6-45C8-8166-CEAA3764FBA2}" presName="hierChild3" presStyleCnt="0"/>
      <dgm:spPr/>
      <dgm:t>
        <a:bodyPr/>
        <a:lstStyle/>
        <a:p>
          <a:endParaRPr lang="en-US"/>
        </a:p>
      </dgm:t>
    </dgm:pt>
    <dgm:pt modelId="{30ABE041-9C3A-443E-B475-130756712019}" type="pres">
      <dgm:prSet presAssocID="{DE34580B-FFFF-4C92-881D-C2821354A189}" presName="Name19" presStyleLbl="parChTrans1D3" presStyleIdx="1" presStyleCnt="3"/>
      <dgm:spPr/>
      <dgm:t>
        <a:bodyPr/>
        <a:lstStyle/>
        <a:p>
          <a:endParaRPr lang="en-US"/>
        </a:p>
      </dgm:t>
    </dgm:pt>
    <dgm:pt modelId="{8C760823-57B8-4C6D-90E5-F8E1CB0D4026}" type="pres">
      <dgm:prSet presAssocID="{DA30296B-CA5A-4BE9-A149-7C372998D980}" presName="Name21" presStyleCnt="0"/>
      <dgm:spPr/>
      <dgm:t>
        <a:bodyPr/>
        <a:lstStyle/>
        <a:p>
          <a:endParaRPr lang="en-US"/>
        </a:p>
      </dgm:t>
    </dgm:pt>
    <dgm:pt modelId="{8F28DE84-6FCF-4DD0-9D3C-A569A7FA950E}" type="pres">
      <dgm:prSet presAssocID="{DA30296B-CA5A-4BE9-A149-7C372998D980}" presName="level2Shape" presStyleLbl="node3" presStyleIdx="1" presStyleCnt="3" custScaleX="141554"/>
      <dgm:spPr/>
      <dgm:t>
        <a:bodyPr/>
        <a:lstStyle/>
        <a:p>
          <a:endParaRPr lang="en-US"/>
        </a:p>
      </dgm:t>
    </dgm:pt>
    <dgm:pt modelId="{F70D919D-BEDB-44B6-8E6D-E9A90F2963E1}" type="pres">
      <dgm:prSet presAssocID="{DA30296B-CA5A-4BE9-A149-7C372998D980}" presName="hierChild3" presStyleCnt="0"/>
      <dgm:spPr/>
      <dgm:t>
        <a:bodyPr/>
        <a:lstStyle/>
        <a:p>
          <a:endParaRPr lang="en-US"/>
        </a:p>
      </dgm:t>
    </dgm:pt>
    <dgm:pt modelId="{EDE3B3A5-8750-4FEF-BA19-34D8003D4AE2}" type="pres">
      <dgm:prSet presAssocID="{CF5F2170-DCA0-442E-90B2-A5B3A8084CA3}" presName="Name19" presStyleLbl="parChTrans1D4" presStyleIdx="1" presStyleCnt="3"/>
      <dgm:spPr/>
      <dgm:t>
        <a:bodyPr/>
        <a:lstStyle/>
        <a:p>
          <a:endParaRPr lang="en-US"/>
        </a:p>
      </dgm:t>
    </dgm:pt>
    <dgm:pt modelId="{31B8497A-A16F-4D8B-84B2-2CE5CA32FA87}" type="pres">
      <dgm:prSet presAssocID="{F9957159-6BEC-4BA9-A33D-E65556864E8A}" presName="Name21" presStyleCnt="0"/>
      <dgm:spPr/>
      <dgm:t>
        <a:bodyPr/>
        <a:lstStyle/>
        <a:p>
          <a:endParaRPr lang="en-US"/>
        </a:p>
      </dgm:t>
    </dgm:pt>
    <dgm:pt modelId="{E2EEEC20-DD1E-4C81-B748-44D0CB59EF12}" type="pres">
      <dgm:prSet presAssocID="{F9957159-6BEC-4BA9-A33D-E65556864E8A}" presName="level2Shape" presStyleLbl="node4" presStyleIdx="1" presStyleCnt="3" custScaleX="164249"/>
      <dgm:spPr/>
      <dgm:t>
        <a:bodyPr/>
        <a:lstStyle/>
        <a:p>
          <a:endParaRPr lang="en-US"/>
        </a:p>
      </dgm:t>
    </dgm:pt>
    <dgm:pt modelId="{A2EB308E-AFF6-458E-AF25-5E246F7DB060}" type="pres">
      <dgm:prSet presAssocID="{F9957159-6BEC-4BA9-A33D-E65556864E8A}" presName="hierChild3" presStyleCnt="0"/>
      <dgm:spPr/>
      <dgm:t>
        <a:bodyPr/>
        <a:lstStyle/>
        <a:p>
          <a:endParaRPr lang="en-US"/>
        </a:p>
      </dgm:t>
    </dgm:pt>
    <dgm:pt modelId="{45DDF707-FB13-42C3-BA48-4C8E87A9F2AC}" type="pres">
      <dgm:prSet presAssocID="{5D376DB6-D531-4B1D-A5AD-22BE8F36E8D3}" presName="Name19" presStyleLbl="parChTrans1D3" presStyleIdx="2" presStyleCnt="3"/>
      <dgm:spPr/>
      <dgm:t>
        <a:bodyPr/>
        <a:lstStyle/>
        <a:p>
          <a:endParaRPr lang="en-US"/>
        </a:p>
      </dgm:t>
    </dgm:pt>
    <dgm:pt modelId="{CEA89923-0F8D-4093-9230-900722283C7A}" type="pres">
      <dgm:prSet presAssocID="{1404F3F2-E6DF-4771-986E-2B3A449B6077}" presName="Name21" presStyleCnt="0"/>
      <dgm:spPr/>
      <dgm:t>
        <a:bodyPr/>
        <a:lstStyle/>
        <a:p>
          <a:endParaRPr lang="en-US"/>
        </a:p>
      </dgm:t>
    </dgm:pt>
    <dgm:pt modelId="{43ECFE6A-A792-43C6-986E-D87ECB7654CF}" type="pres">
      <dgm:prSet presAssocID="{1404F3F2-E6DF-4771-986E-2B3A449B6077}" presName="level2Shape" presStyleLbl="node3" presStyleIdx="2" presStyleCnt="3" custScaleX="186944"/>
      <dgm:spPr/>
      <dgm:t>
        <a:bodyPr/>
        <a:lstStyle/>
        <a:p>
          <a:endParaRPr lang="en-US"/>
        </a:p>
      </dgm:t>
    </dgm:pt>
    <dgm:pt modelId="{F336513B-4361-4C40-95FA-7D1EE660CFBA}" type="pres">
      <dgm:prSet presAssocID="{1404F3F2-E6DF-4771-986E-2B3A449B6077}" presName="hierChild3" presStyleCnt="0"/>
      <dgm:spPr/>
      <dgm:t>
        <a:bodyPr/>
        <a:lstStyle/>
        <a:p>
          <a:endParaRPr lang="en-US"/>
        </a:p>
      </dgm:t>
    </dgm:pt>
    <dgm:pt modelId="{6120E87E-78FB-4179-BBE2-5D7565B78E01}" type="pres">
      <dgm:prSet presAssocID="{3A1B5BFC-8CD3-4DF1-A631-84D38D4B00F2}" presName="Name19" presStyleLbl="parChTrans1D4" presStyleIdx="2" presStyleCnt="3"/>
      <dgm:spPr/>
      <dgm:t>
        <a:bodyPr/>
        <a:lstStyle/>
        <a:p>
          <a:endParaRPr lang="en-US"/>
        </a:p>
      </dgm:t>
    </dgm:pt>
    <dgm:pt modelId="{C3DC20AA-0794-4AF6-8046-68B7D7F4D989}" type="pres">
      <dgm:prSet presAssocID="{F9599429-4098-4FCD-82C3-439D8FE5483B}" presName="Name21" presStyleCnt="0"/>
      <dgm:spPr/>
      <dgm:t>
        <a:bodyPr/>
        <a:lstStyle/>
        <a:p>
          <a:endParaRPr lang="en-US"/>
        </a:p>
      </dgm:t>
    </dgm:pt>
    <dgm:pt modelId="{70C465F5-23E3-4FEB-BE6C-D98B3B125295}" type="pres">
      <dgm:prSet presAssocID="{F9599429-4098-4FCD-82C3-439D8FE5483B}" presName="level2Shape" presStyleLbl="node4" presStyleIdx="2" presStyleCnt="3" custScaleX="148395"/>
      <dgm:spPr/>
      <dgm:t>
        <a:bodyPr/>
        <a:lstStyle/>
        <a:p>
          <a:endParaRPr lang="en-US"/>
        </a:p>
      </dgm:t>
    </dgm:pt>
    <dgm:pt modelId="{357AD99B-5BBA-4706-99F7-AEB6E26FB03D}" type="pres">
      <dgm:prSet presAssocID="{F9599429-4098-4FCD-82C3-439D8FE5483B}" presName="hierChild3" presStyleCnt="0"/>
      <dgm:spPr/>
      <dgm:t>
        <a:bodyPr/>
        <a:lstStyle/>
        <a:p>
          <a:endParaRPr lang="en-US"/>
        </a:p>
      </dgm:t>
    </dgm:pt>
    <dgm:pt modelId="{19C34493-4FF5-40B8-ACED-4716DED222E7}" type="pres">
      <dgm:prSet presAssocID="{B3F36C6B-B742-45CD-8957-1058DDD709DD}" presName="bgShapesFlow" presStyleCnt="0"/>
      <dgm:spPr/>
      <dgm:t>
        <a:bodyPr/>
        <a:lstStyle/>
        <a:p>
          <a:endParaRPr lang="en-US"/>
        </a:p>
      </dgm:t>
    </dgm:pt>
  </dgm:ptLst>
  <dgm:cxnLst>
    <dgm:cxn modelId="{1F72C9E2-0839-42BD-8F94-13214CA5A224}" type="presOf" srcId="{5D376DB6-D531-4B1D-A5AD-22BE8F36E8D3}" destId="{45DDF707-FB13-42C3-BA48-4C8E87A9F2AC}" srcOrd="0" destOrd="0" presId="urn:microsoft.com/office/officeart/2005/8/layout/hierarchy6"/>
    <dgm:cxn modelId="{26396214-633B-40F5-9495-94AFCA91428B}" srcId="{588B6A00-95F0-42E3-AF1A-197FC84E181F}" destId="{DA30296B-CA5A-4BE9-A149-7C372998D980}" srcOrd="1" destOrd="0" parTransId="{DE34580B-FFFF-4C92-881D-C2821354A189}" sibTransId="{299AAF38-FA24-4514-8219-85E277AD0D5B}"/>
    <dgm:cxn modelId="{6559F7A1-0AA1-4D37-88DE-E5374A032079}" type="presOf" srcId="{F9957159-6BEC-4BA9-A33D-E65556864E8A}" destId="{E2EEEC20-DD1E-4C81-B748-44D0CB59EF12}" srcOrd="0" destOrd="0" presId="urn:microsoft.com/office/officeart/2005/8/layout/hierarchy6"/>
    <dgm:cxn modelId="{8110102A-7CD2-4504-807C-FF06579CB406}" type="presOf" srcId="{588B6A00-95F0-42E3-AF1A-197FC84E181F}" destId="{335DEEE1-FD9C-48B9-99BE-5BE0718ABAED}" srcOrd="0" destOrd="0" presId="urn:microsoft.com/office/officeart/2005/8/layout/hierarchy6"/>
    <dgm:cxn modelId="{FF001ECF-47C1-4F06-A1F0-A760A4E03DE6}" type="presOf" srcId="{CF5F2170-DCA0-442E-90B2-A5B3A8084CA3}" destId="{EDE3B3A5-8750-4FEF-BA19-34D8003D4AE2}" srcOrd="0" destOrd="0" presId="urn:microsoft.com/office/officeart/2005/8/layout/hierarchy6"/>
    <dgm:cxn modelId="{2C25D9B0-BE61-4F4C-8D9F-08631BC4FB2D}" srcId="{1404F3F2-E6DF-4771-986E-2B3A449B6077}" destId="{F9599429-4098-4FCD-82C3-439D8FE5483B}" srcOrd="0" destOrd="0" parTransId="{3A1B5BFC-8CD3-4DF1-A631-84D38D4B00F2}" sibTransId="{421B5B45-1D52-477C-92CA-2364608D683D}"/>
    <dgm:cxn modelId="{30F3249A-B27B-4156-A825-CFCBF2C42C95}" srcId="{DA30296B-CA5A-4BE9-A149-7C372998D980}" destId="{F9957159-6BEC-4BA9-A33D-E65556864E8A}" srcOrd="0" destOrd="0" parTransId="{CF5F2170-DCA0-442E-90B2-A5B3A8084CA3}" sibTransId="{9C2B1F88-4755-46B7-A864-9FD347758844}"/>
    <dgm:cxn modelId="{BE3DB666-9460-4485-A499-8DFB81707598}" srcId="{588B6A00-95F0-42E3-AF1A-197FC84E181F}" destId="{8D7BE67B-308C-49C7-827E-2F475827C897}" srcOrd="0" destOrd="0" parTransId="{561D0B78-6F89-4BBE-B2C7-B44A088B1245}" sibTransId="{530A66A3-8F4E-4A15-BE39-B76C321FC8E5}"/>
    <dgm:cxn modelId="{6A71A31C-B5CF-4C91-BFCA-E73D976689D6}" type="presOf" srcId="{B7513C36-AA26-471E-AC9F-603B1F262A26}" destId="{BD73407C-178E-427B-ADFE-16D483A08FD7}" srcOrd="0" destOrd="0" presId="urn:microsoft.com/office/officeart/2005/8/layout/hierarchy6"/>
    <dgm:cxn modelId="{89CC99A3-F964-47FB-9EE2-CDA821469E08}" type="presOf" srcId="{DE34580B-FFFF-4C92-881D-C2821354A189}" destId="{30ABE041-9C3A-443E-B475-130756712019}" srcOrd="0" destOrd="0" presId="urn:microsoft.com/office/officeart/2005/8/layout/hierarchy6"/>
    <dgm:cxn modelId="{7E91C85D-1555-49D3-AB3F-D4DDF66D2AD1}" srcId="{588B6A00-95F0-42E3-AF1A-197FC84E181F}" destId="{1404F3F2-E6DF-4771-986E-2B3A449B6077}" srcOrd="2" destOrd="0" parTransId="{5D376DB6-D531-4B1D-A5AD-22BE8F36E8D3}" sibTransId="{668649CC-BA5E-4D82-A939-BCFE71AE7F3A}"/>
    <dgm:cxn modelId="{8F0B4A1D-5181-42E2-9832-1F0F8A1A86FA}" type="presOf" srcId="{99AFB026-9433-48D6-9554-F8F415EF4158}" destId="{41D6E8F3-2094-402F-9AE0-A478C62B59B2}" srcOrd="0" destOrd="0" presId="urn:microsoft.com/office/officeart/2005/8/layout/hierarchy6"/>
    <dgm:cxn modelId="{EF5E265D-65CE-4280-88D3-1D32F1066DA1}" type="presOf" srcId="{F9599429-4098-4FCD-82C3-439D8FE5483B}" destId="{70C465F5-23E3-4FEB-BE6C-D98B3B125295}" srcOrd="0" destOrd="0" presId="urn:microsoft.com/office/officeart/2005/8/layout/hierarchy6"/>
    <dgm:cxn modelId="{6908E57C-28C6-4582-BEA4-7C238F01CB26}" type="presOf" srcId="{8D7BE67B-308C-49C7-827E-2F475827C897}" destId="{B17F3BFC-3E41-4B92-A750-38FA2C0CDDC4}" srcOrd="0" destOrd="0" presId="urn:microsoft.com/office/officeart/2005/8/layout/hierarchy6"/>
    <dgm:cxn modelId="{60C5FF63-6A07-427E-9349-A18EB9E4120B}" type="presOf" srcId="{1BE65859-1A5B-4AF5-9A18-EA757CBB0387}" destId="{DC24BFAE-659B-449A-A62B-4AD9E4BBAB77}" srcOrd="0" destOrd="0" presId="urn:microsoft.com/office/officeart/2005/8/layout/hierarchy6"/>
    <dgm:cxn modelId="{3B6C2F63-6831-4191-9349-DC61DADA4B0A}" srcId="{B3F36C6B-B742-45CD-8957-1058DDD709DD}" destId="{B7513C36-AA26-471E-AC9F-603B1F262A26}" srcOrd="0" destOrd="0" parTransId="{FFA904E8-BF80-4038-92A8-5ACFD9E0A5A9}" sibTransId="{AD587342-1884-4C15-BA4C-8EF5D43BD9A8}"/>
    <dgm:cxn modelId="{221B6AFA-CD5F-4B80-82E6-7DA8FBCD79B6}" srcId="{B7513C36-AA26-471E-AC9F-603B1F262A26}" destId="{588B6A00-95F0-42E3-AF1A-197FC84E181F}" srcOrd="0" destOrd="0" parTransId="{99AFB026-9433-48D6-9554-F8F415EF4158}" sibTransId="{FA488ED8-193D-4977-8055-0AEE7E69DEB5}"/>
    <dgm:cxn modelId="{EC62AACB-1BCD-44DA-8901-9226E12DF840}" type="presOf" srcId="{DA30296B-CA5A-4BE9-A149-7C372998D980}" destId="{8F28DE84-6FCF-4DD0-9D3C-A569A7FA950E}" srcOrd="0" destOrd="0" presId="urn:microsoft.com/office/officeart/2005/8/layout/hierarchy6"/>
    <dgm:cxn modelId="{60ED1455-13A8-4A9F-910F-89C7F451F212}" type="presOf" srcId="{561D0B78-6F89-4BBE-B2C7-B44A088B1245}" destId="{721BE582-FAD7-4B7E-A047-C6268775CD4C}" srcOrd="0" destOrd="0" presId="urn:microsoft.com/office/officeart/2005/8/layout/hierarchy6"/>
    <dgm:cxn modelId="{D59A19DE-A793-41FA-8707-53036BE536A8}" type="presOf" srcId="{3A1B5BFC-8CD3-4DF1-A631-84D38D4B00F2}" destId="{6120E87E-78FB-4179-BBE2-5D7565B78E01}" srcOrd="0" destOrd="0" presId="urn:microsoft.com/office/officeart/2005/8/layout/hierarchy6"/>
    <dgm:cxn modelId="{DA315057-DB1D-4992-83F6-89A9019F7D2E}" type="presOf" srcId="{1404F3F2-E6DF-4771-986E-2B3A449B6077}" destId="{43ECFE6A-A792-43C6-986E-D87ECB7654CF}" srcOrd="0" destOrd="0" presId="urn:microsoft.com/office/officeart/2005/8/layout/hierarchy6"/>
    <dgm:cxn modelId="{71580BDF-90D3-4B3A-8A82-4EE5B176D9BC}" type="presOf" srcId="{6B12BCE5-52E6-45C8-8166-CEAA3764FBA2}" destId="{D54AF146-ABDE-4833-B08A-7840AE54B9B8}" srcOrd="0" destOrd="0" presId="urn:microsoft.com/office/officeart/2005/8/layout/hierarchy6"/>
    <dgm:cxn modelId="{64A9CEA4-819C-4945-BB42-394E3ABB9E17}" srcId="{8D7BE67B-308C-49C7-827E-2F475827C897}" destId="{6B12BCE5-52E6-45C8-8166-CEAA3764FBA2}" srcOrd="0" destOrd="0" parTransId="{1BE65859-1A5B-4AF5-9A18-EA757CBB0387}" sibTransId="{E397363D-6738-4173-8681-BCC0D1FEF09E}"/>
    <dgm:cxn modelId="{3FC77E7A-935E-4F19-9DEE-6F92A161D798}" type="presOf" srcId="{B3F36C6B-B742-45CD-8957-1058DDD709DD}" destId="{99C664A7-2B9C-4429-8503-A3A0504C0175}" srcOrd="0" destOrd="0" presId="urn:microsoft.com/office/officeart/2005/8/layout/hierarchy6"/>
    <dgm:cxn modelId="{D1AE3C28-2C07-4B25-89EC-12C197B4EB85}" type="presParOf" srcId="{99C664A7-2B9C-4429-8503-A3A0504C0175}" destId="{613624A2-D753-4334-897B-CD8F7EEE89F4}" srcOrd="0" destOrd="0" presId="urn:microsoft.com/office/officeart/2005/8/layout/hierarchy6"/>
    <dgm:cxn modelId="{CD3F383B-1F69-4D01-9C29-B9FE019680BF}" type="presParOf" srcId="{613624A2-D753-4334-897B-CD8F7EEE89F4}" destId="{8BC3BD6E-D420-491C-92A9-5583A168C6AD}" srcOrd="0" destOrd="0" presId="urn:microsoft.com/office/officeart/2005/8/layout/hierarchy6"/>
    <dgm:cxn modelId="{A3A131D7-C123-4260-9BFB-8EBAE1451DB8}" type="presParOf" srcId="{8BC3BD6E-D420-491C-92A9-5583A168C6AD}" destId="{9FB34C17-D8A7-4518-BEA5-03134EF6C28A}" srcOrd="0" destOrd="0" presId="urn:microsoft.com/office/officeart/2005/8/layout/hierarchy6"/>
    <dgm:cxn modelId="{F4BD8C23-B728-455D-9DDE-FD6E986015A3}" type="presParOf" srcId="{9FB34C17-D8A7-4518-BEA5-03134EF6C28A}" destId="{BD73407C-178E-427B-ADFE-16D483A08FD7}" srcOrd="0" destOrd="0" presId="urn:microsoft.com/office/officeart/2005/8/layout/hierarchy6"/>
    <dgm:cxn modelId="{09D4CBCF-0524-4F33-93F3-B3288CA96458}" type="presParOf" srcId="{9FB34C17-D8A7-4518-BEA5-03134EF6C28A}" destId="{C111A301-E1C4-4A70-8EC1-030CA4F5AD3B}" srcOrd="1" destOrd="0" presId="urn:microsoft.com/office/officeart/2005/8/layout/hierarchy6"/>
    <dgm:cxn modelId="{DBE790DB-4419-48E2-B228-BB23E20CBE8C}" type="presParOf" srcId="{C111A301-E1C4-4A70-8EC1-030CA4F5AD3B}" destId="{41D6E8F3-2094-402F-9AE0-A478C62B59B2}" srcOrd="0" destOrd="0" presId="urn:microsoft.com/office/officeart/2005/8/layout/hierarchy6"/>
    <dgm:cxn modelId="{2B044C09-73A1-4737-9A1C-77A590028B25}" type="presParOf" srcId="{C111A301-E1C4-4A70-8EC1-030CA4F5AD3B}" destId="{D5245A67-8971-4F02-94D5-6D8DED57ADD0}" srcOrd="1" destOrd="0" presId="urn:microsoft.com/office/officeart/2005/8/layout/hierarchy6"/>
    <dgm:cxn modelId="{C865E28C-3A27-4E16-85D6-C355B4392F85}" type="presParOf" srcId="{D5245A67-8971-4F02-94D5-6D8DED57ADD0}" destId="{335DEEE1-FD9C-48B9-99BE-5BE0718ABAED}" srcOrd="0" destOrd="0" presId="urn:microsoft.com/office/officeart/2005/8/layout/hierarchy6"/>
    <dgm:cxn modelId="{133C84F7-4824-4F5F-9CA6-6D29CE12385B}" type="presParOf" srcId="{D5245A67-8971-4F02-94D5-6D8DED57ADD0}" destId="{E2BEA7C1-242E-4707-8CDC-A7E4A0BBD30F}" srcOrd="1" destOrd="0" presId="urn:microsoft.com/office/officeart/2005/8/layout/hierarchy6"/>
    <dgm:cxn modelId="{48E29B7A-1263-4498-81F3-846E674B8483}" type="presParOf" srcId="{E2BEA7C1-242E-4707-8CDC-A7E4A0BBD30F}" destId="{721BE582-FAD7-4B7E-A047-C6268775CD4C}" srcOrd="0" destOrd="0" presId="urn:microsoft.com/office/officeart/2005/8/layout/hierarchy6"/>
    <dgm:cxn modelId="{5A937FAD-64AE-41CF-BFE4-6C87E730533D}" type="presParOf" srcId="{E2BEA7C1-242E-4707-8CDC-A7E4A0BBD30F}" destId="{6359B3C4-3C8C-4963-9974-1D9AEEBA553F}" srcOrd="1" destOrd="0" presId="urn:microsoft.com/office/officeart/2005/8/layout/hierarchy6"/>
    <dgm:cxn modelId="{FDB6D219-3431-4905-BAC7-E1C725BC6260}" type="presParOf" srcId="{6359B3C4-3C8C-4963-9974-1D9AEEBA553F}" destId="{B17F3BFC-3E41-4B92-A750-38FA2C0CDDC4}" srcOrd="0" destOrd="0" presId="urn:microsoft.com/office/officeart/2005/8/layout/hierarchy6"/>
    <dgm:cxn modelId="{8D68B6CC-0D8A-48CF-A96F-FADA0062F379}" type="presParOf" srcId="{6359B3C4-3C8C-4963-9974-1D9AEEBA553F}" destId="{F5DB79B0-5201-465D-9C69-D8195AF37E5C}" srcOrd="1" destOrd="0" presId="urn:microsoft.com/office/officeart/2005/8/layout/hierarchy6"/>
    <dgm:cxn modelId="{669F49CA-DC98-447A-9576-930621DFFE5C}" type="presParOf" srcId="{F5DB79B0-5201-465D-9C69-D8195AF37E5C}" destId="{DC24BFAE-659B-449A-A62B-4AD9E4BBAB77}" srcOrd="0" destOrd="0" presId="urn:microsoft.com/office/officeart/2005/8/layout/hierarchy6"/>
    <dgm:cxn modelId="{8E286266-261C-4A3E-8486-DD95482C1949}" type="presParOf" srcId="{F5DB79B0-5201-465D-9C69-D8195AF37E5C}" destId="{2FD8404F-6F0A-4865-87DF-339AC879A8D6}" srcOrd="1" destOrd="0" presId="urn:microsoft.com/office/officeart/2005/8/layout/hierarchy6"/>
    <dgm:cxn modelId="{9E193BFC-2EAF-4390-9D9D-669FC0BD0417}" type="presParOf" srcId="{2FD8404F-6F0A-4865-87DF-339AC879A8D6}" destId="{D54AF146-ABDE-4833-B08A-7840AE54B9B8}" srcOrd="0" destOrd="0" presId="urn:microsoft.com/office/officeart/2005/8/layout/hierarchy6"/>
    <dgm:cxn modelId="{128230D0-F684-4FDB-A231-A7158450BFA1}" type="presParOf" srcId="{2FD8404F-6F0A-4865-87DF-339AC879A8D6}" destId="{F6EF70FC-FA7C-49B1-8490-74B2085963AF}" srcOrd="1" destOrd="0" presId="urn:microsoft.com/office/officeart/2005/8/layout/hierarchy6"/>
    <dgm:cxn modelId="{4A8B88E5-DDE6-4043-A2A7-6AD6EE2A4DFE}" type="presParOf" srcId="{E2BEA7C1-242E-4707-8CDC-A7E4A0BBD30F}" destId="{30ABE041-9C3A-443E-B475-130756712019}" srcOrd="2" destOrd="0" presId="urn:microsoft.com/office/officeart/2005/8/layout/hierarchy6"/>
    <dgm:cxn modelId="{12E80B2D-DC77-42FD-9189-93BDDEE905C2}" type="presParOf" srcId="{E2BEA7C1-242E-4707-8CDC-A7E4A0BBD30F}" destId="{8C760823-57B8-4C6D-90E5-F8E1CB0D4026}" srcOrd="3" destOrd="0" presId="urn:microsoft.com/office/officeart/2005/8/layout/hierarchy6"/>
    <dgm:cxn modelId="{B4BF6D2D-C85C-45A0-8A62-DDB723BBC658}" type="presParOf" srcId="{8C760823-57B8-4C6D-90E5-F8E1CB0D4026}" destId="{8F28DE84-6FCF-4DD0-9D3C-A569A7FA950E}" srcOrd="0" destOrd="0" presId="urn:microsoft.com/office/officeart/2005/8/layout/hierarchy6"/>
    <dgm:cxn modelId="{06C4B996-3379-4402-AF8D-4A53F4DF146B}" type="presParOf" srcId="{8C760823-57B8-4C6D-90E5-F8E1CB0D4026}" destId="{F70D919D-BEDB-44B6-8E6D-E9A90F2963E1}" srcOrd="1" destOrd="0" presId="urn:microsoft.com/office/officeart/2005/8/layout/hierarchy6"/>
    <dgm:cxn modelId="{A89F6DEF-A7B2-4F46-8E2D-6698B13783AD}" type="presParOf" srcId="{F70D919D-BEDB-44B6-8E6D-E9A90F2963E1}" destId="{EDE3B3A5-8750-4FEF-BA19-34D8003D4AE2}" srcOrd="0" destOrd="0" presId="urn:microsoft.com/office/officeart/2005/8/layout/hierarchy6"/>
    <dgm:cxn modelId="{C2266878-6078-44B2-9DA0-72880A5B9968}" type="presParOf" srcId="{F70D919D-BEDB-44B6-8E6D-E9A90F2963E1}" destId="{31B8497A-A16F-4D8B-84B2-2CE5CA32FA87}" srcOrd="1" destOrd="0" presId="urn:microsoft.com/office/officeart/2005/8/layout/hierarchy6"/>
    <dgm:cxn modelId="{48C95479-4537-4DB7-9E6C-396E171DC4FB}" type="presParOf" srcId="{31B8497A-A16F-4D8B-84B2-2CE5CA32FA87}" destId="{E2EEEC20-DD1E-4C81-B748-44D0CB59EF12}" srcOrd="0" destOrd="0" presId="urn:microsoft.com/office/officeart/2005/8/layout/hierarchy6"/>
    <dgm:cxn modelId="{0B651029-DA8A-46F0-B167-E6BB77D22765}" type="presParOf" srcId="{31B8497A-A16F-4D8B-84B2-2CE5CA32FA87}" destId="{A2EB308E-AFF6-458E-AF25-5E246F7DB060}" srcOrd="1" destOrd="0" presId="urn:microsoft.com/office/officeart/2005/8/layout/hierarchy6"/>
    <dgm:cxn modelId="{736724BC-A947-45B1-9EA7-ABAF21785E7C}" type="presParOf" srcId="{E2BEA7C1-242E-4707-8CDC-A7E4A0BBD30F}" destId="{45DDF707-FB13-42C3-BA48-4C8E87A9F2AC}" srcOrd="4" destOrd="0" presId="urn:microsoft.com/office/officeart/2005/8/layout/hierarchy6"/>
    <dgm:cxn modelId="{E3DB4A11-675E-4579-A055-4BCE77DBAFCF}" type="presParOf" srcId="{E2BEA7C1-242E-4707-8CDC-A7E4A0BBD30F}" destId="{CEA89923-0F8D-4093-9230-900722283C7A}" srcOrd="5" destOrd="0" presId="urn:microsoft.com/office/officeart/2005/8/layout/hierarchy6"/>
    <dgm:cxn modelId="{CDDC6EE1-08B5-403E-ACD9-05DABDB539CC}" type="presParOf" srcId="{CEA89923-0F8D-4093-9230-900722283C7A}" destId="{43ECFE6A-A792-43C6-986E-D87ECB7654CF}" srcOrd="0" destOrd="0" presId="urn:microsoft.com/office/officeart/2005/8/layout/hierarchy6"/>
    <dgm:cxn modelId="{0547555E-F216-4598-9C92-DEB1A4DE2742}" type="presParOf" srcId="{CEA89923-0F8D-4093-9230-900722283C7A}" destId="{F336513B-4361-4C40-95FA-7D1EE660CFBA}" srcOrd="1" destOrd="0" presId="urn:microsoft.com/office/officeart/2005/8/layout/hierarchy6"/>
    <dgm:cxn modelId="{6A36A622-F320-40B5-89FD-74D7EE26618E}" type="presParOf" srcId="{F336513B-4361-4C40-95FA-7D1EE660CFBA}" destId="{6120E87E-78FB-4179-BBE2-5D7565B78E01}" srcOrd="0" destOrd="0" presId="urn:microsoft.com/office/officeart/2005/8/layout/hierarchy6"/>
    <dgm:cxn modelId="{0986ADD5-0B19-40DA-9310-82412A618570}" type="presParOf" srcId="{F336513B-4361-4C40-95FA-7D1EE660CFBA}" destId="{C3DC20AA-0794-4AF6-8046-68B7D7F4D989}" srcOrd="1" destOrd="0" presId="urn:microsoft.com/office/officeart/2005/8/layout/hierarchy6"/>
    <dgm:cxn modelId="{A8F62E9A-71E4-4EA9-870A-F5DD412C05D0}" type="presParOf" srcId="{C3DC20AA-0794-4AF6-8046-68B7D7F4D989}" destId="{70C465F5-23E3-4FEB-BE6C-D98B3B125295}" srcOrd="0" destOrd="0" presId="urn:microsoft.com/office/officeart/2005/8/layout/hierarchy6"/>
    <dgm:cxn modelId="{38222FBE-E370-424F-9529-CEB0A002AF3B}" type="presParOf" srcId="{C3DC20AA-0794-4AF6-8046-68B7D7F4D989}" destId="{357AD99B-5BBA-4706-99F7-AEB6E26FB03D}" srcOrd="1" destOrd="0" presId="urn:microsoft.com/office/officeart/2005/8/layout/hierarchy6"/>
    <dgm:cxn modelId="{0E944944-73A0-4E98-A15F-271DF5EAB659}" type="presParOf" srcId="{99C664A7-2B9C-4429-8503-A3A0504C0175}" destId="{19C34493-4FF5-40B8-ACED-4716DED222E7}" srcOrd="1" destOrd="0" presId="urn:microsoft.com/office/officeart/2005/8/layout/hierarchy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AC57AE1-42AA-443F-96B1-79065E06C56B}" type="doc">
      <dgm:prSet loTypeId="urn:microsoft.com/office/officeart/2005/8/layout/vList2" loCatId="list" qsTypeId="urn:microsoft.com/office/officeart/2005/8/quickstyle/3d1" qsCatId="3D" csTypeId="urn:microsoft.com/office/officeart/2005/8/colors/colorful3" csCatId="colorful" phldr="1"/>
      <dgm:spPr/>
      <dgm:t>
        <a:bodyPr/>
        <a:lstStyle/>
        <a:p>
          <a:endParaRPr lang="en-US"/>
        </a:p>
      </dgm:t>
    </dgm:pt>
    <dgm:pt modelId="{8B8FA49A-A24B-484E-9531-92B173E53C69}">
      <dgm:prSet phldrT="[Text]"/>
      <dgm:spPr>
        <a:solidFill>
          <a:schemeClr val="tx1"/>
        </a:solidFill>
      </dgm:spPr>
      <dgm:t>
        <a:bodyPr/>
        <a:lstStyle/>
        <a:p>
          <a:r>
            <a:rPr lang="en-US" dirty="0" smtClean="0"/>
            <a:t>Designated decision-making body</a:t>
          </a:r>
          <a:endParaRPr lang="en-US" dirty="0"/>
        </a:p>
      </dgm:t>
    </dgm:pt>
    <dgm:pt modelId="{072640C9-A8BA-4986-BF9A-5BD0D9A19DC8}" type="parTrans" cxnId="{27C7A231-4980-45C1-90B0-E1E468B9C208}">
      <dgm:prSet/>
      <dgm:spPr/>
      <dgm:t>
        <a:bodyPr/>
        <a:lstStyle/>
        <a:p>
          <a:endParaRPr lang="en-US"/>
        </a:p>
      </dgm:t>
    </dgm:pt>
    <dgm:pt modelId="{3BF61531-BE4E-47CE-84A4-EEECF0A41DC3}" type="sibTrans" cxnId="{27C7A231-4980-45C1-90B0-E1E468B9C208}">
      <dgm:prSet/>
      <dgm:spPr/>
      <dgm:t>
        <a:bodyPr/>
        <a:lstStyle/>
        <a:p>
          <a:endParaRPr lang="en-US"/>
        </a:p>
      </dgm:t>
    </dgm:pt>
    <dgm:pt modelId="{C7DB4472-D98B-42EC-B8FD-AC99FB14490E}">
      <dgm:prSet phldrT="[Text]"/>
      <dgm:spPr>
        <a:solidFill>
          <a:srgbClr val="A71E23"/>
        </a:solidFill>
      </dgm:spPr>
      <dgm:t>
        <a:bodyPr/>
        <a:lstStyle/>
        <a:p>
          <a:r>
            <a:rPr lang="en-US" dirty="0" smtClean="0"/>
            <a:t>Formal data dictionaries and descriptions of architecture</a:t>
          </a:r>
          <a:endParaRPr lang="en-US" dirty="0"/>
        </a:p>
      </dgm:t>
    </dgm:pt>
    <dgm:pt modelId="{908C0EA3-0C7A-4309-8097-39524C5629B7}" type="parTrans" cxnId="{BE03EE29-EE47-46B3-B223-1C0B2AF2EDB7}">
      <dgm:prSet/>
      <dgm:spPr/>
      <dgm:t>
        <a:bodyPr/>
        <a:lstStyle/>
        <a:p>
          <a:endParaRPr lang="en-US"/>
        </a:p>
      </dgm:t>
    </dgm:pt>
    <dgm:pt modelId="{915EDE6F-D42D-4EEF-BFB7-587AF23271F5}" type="sibTrans" cxnId="{BE03EE29-EE47-46B3-B223-1C0B2AF2EDB7}">
      <dgm:prSet/>
      <dgm:spPr/>
      <dgm:t>
        <a:bodyPr/>
        <a:lstStyle/>
        <a:p>
          <a:endParaRPr lang="en-US"/>
        </a:p>
      </dgm:t>
    </dgm:pt>
    <dgm:pt modelId="{8BBA1534-8575-414E-A2D7-DB9299AEAD3C}">
      <dgm:prSet/>
      <dgm:spPr>
        <a:solidFill>
          <a:srgbClr val="828383"/>
        </a:solidFill>
      </dgm:spPr>
      <dgm:t>
        <a:bodyPr/>
        <a:lstStyle/>
        <a:p>
          <a:r>
            <a:rPr lang="en-US" dirty="0" smtClean="0"/>
            <a:t>Individuals designated to provide stewardship</a:t>
          </a:r>
          <a:endParaRPr lang="en-US" dirty="0"/>
        </a:p>
      </dgm:t>
    </dgm:pt>
    <dgm:pt modelId="{3E2181F4-0AFD-476A-BB26-0F540761EF6F}" type="parTrans" cxnId="{7BDAC161-C582-4142-96A1-188E14415C28}">
      <dgm:prSet/>
      <dgm:spPr/>
      <dgm:t>
        <a:bodyPr/>
        <a:lstStyle/>
        <a:p>
          <a:endParaRPr lang="en-US"/>
        </a:p>
      </dgm:t>
    </dgm:pt>
    <dgm:pt modelId="{A30C0748-0262-4551-B5D2-94700B52BD15}" type="sibTrans" cxnId="{7BDAC161-C582-4142-96A1-188E14415C28}">
      <dgm:prSet/>
      <dgm:spPr/>
      <dgm:t>
        <a:bodyPr/>
        <a:lstStyle/>
        <a:p>
          <a:endParaRPr lang="en-US"/>
        </a:p>
      </dgm:t>
    </dgm:pt>
    <dgm:pt modelId="{FA5506D6-8721-447C-9551-EA406E7A3ADC}">
      <dgm:prSet/>
      <dgm:spPr>
        <a:solidFill>
          <a:srgbClr val="C0C0C0"/>
        </a:solidFill>
      </dgm:spPr>
      <dgm:t>
        <a:bodyPr/>
        <a:lstStyle/>
        <a:p>
          <a:r>
            <a:rPr lang="en-US" dirty="0" smtClean="0">
              <a:solidFill>
                <a:schemeClr val="tx1"/>
              </a:solidFill>
            </a:rPr>
            <a:t>May opt to be governed through the Stony Brook Data Governance Council</a:t>
          </a:r>
          <a:endParaRPr lang="en-US" dirty="0">
            <a:solidFill>
              <a:schemeClr val="tx1"/>
            </a:solidFill>
          </a:endParaRPr>
        </a:p>
      </dgm:t>
    </dgm:pt>
    <dgm:pt modelId="{C9D69FA9-C970-4E9D-AA7F-D27B30D3EFD1}" type="parTrans" cxnId="{CAB8996F-8769-43B2-AA46-31BC4E670A6F}">
      <dgm:prSet/>
      <dgm:spPr/>
      <dgm:t>
        <a:bodyPr/>
        <a:lstStyle/>
        <a:p>
          <a:endParaRPr lang="en-US"/>
        </a:p>
      </dgm:t>
    </dgm:pt>
    <dgm:pt modelId="{454CC5CB-9FF5-4D38-A4E7-FE5796771AF5}" type="sibTrans" cxnId="{CAB8996F-8769-43B2-AA46-31BC4E670A6F}">
      <dgm:prSet/>
      <dgm:spPr/>
      <dgm:t>
        <a:bodyPr/>
        <a:lstStyle/>
        <a:p>
          <a:endParaRPr lang="en-US"/>
        </a:p>
      </dgm:t>
    </dgm:pt>
    <dgm:pt modelId="{9F5F5D56-7CCD-4CD1-8D62-E0B1CCFF0FFE}" type="pres">
      <dgm:prSet presAssocID="{9AC57AE1-42AA-443F-96B1-79065E06C56B}" presName="linear" presStyleCnt="0">
        <dgm:presLayoutVars>
          <dgm:animLvl val="lvl"/>
          <dgm:resizeHandles val="exact"/>
        </dgm:presLayoutVars>
      </dgm:prSet>
      <dgm:spPr/>
      <dgm:t>
        <a:bodyPr/>
        <a:lstStyle/>
        <a:p>
          <a:endParaRPr lang="en-US"/>
        </a:p>
      </dgm:t>
    </dgm:pt>
    <dgm:pt modelId="{340875CF-7D24-4A1A-A613-680502B40FCF}" type="pres">
      <dgm:prSet presAssocID="{8B8FA49A-A24B-484E-9531-92B173E53C69}" presName="parentText" presStyleLbl="node1" presStyleIdx="0" presStyleCnt="4">
        <dgm:presLayoutVars>
          <dgm:chMax val="0"/>
          <dgm:bulletEnabled val="1"/>
        </dgm:presLayoutVars>
      </dgm:prSet>
      <dgm:spPr/>
      <dgm:t>
        <a:bodyPr/>
        <a:lstStyle/>
        <a:p>
          <a:endParaRPr lang="en-US"/>
        </a:p>
      </dgm:t>
    </dgm:pt>
    <dgm:pt modelId="{5CC7A11C-4217-4E02-8640-7172352645D9}" type="pres">
      <dgm:prSet presAssocID="{3BF61531-BE4E-47CE-84A4-EEECF0A41DC3}" presName="spacer" presStyleCnt="0"/>
      <dgm:spPr/>
    </dgm:pt>
    <dgm:pt modelId="{E54B33BC-7A57-4C89-BD45-68A0866C2927}" type="pres">
      <dgm:prSet presAssocID="{C7DB4472-D98B-42EC-B8FD-AC99FB14490E}" presName="parentText" presStyleLbl="node1" presStyleIdx="1" presStyleCnt="4">
        <dgm:presLayoutVars>
          <dgm:chMax val="0"/>
          <dgm:bulletEnabled val="1"/>
        </dgm:presLayoutVars>
      </dgm:prSet>
      <dgm:spPr/>
      <dgm:t>
        <a:bodyPr/>
        <a:lstStyle/>
        <a:p>
          <a:endParaRPr lang="en-US"/>
        </a:p>
      </dgm:t>
    </dgm:pt>
    <dgm:pt modelId="{042EEEC3-EAEA-4B0C-AC49-06290A577555}" type="pres">
      <dgm:prSet presAssocID="{915EDE6F-D42D-4EEF-BFB7-587AF23271F5}" presName="spacer" presStyleCnt="0"/>
      <dgm:spPr/>
    </dgm:pt>
    <dgm:pt modelId="{6F0D6BA6-1BE5-44CF-BB6F-679B01B9B801}" type="pres">
      <dgm:prSet presAssocID="{8BBA1534-8575-414E-A2D7-DB9299AEAD3C}" presName="parentText" presStyleLbl="node1" presStyleIdx="2" presStyleCnt="4">
        <dgm:presLayoutVars>
          <dgm:chMax val="0"/>
          <dgm:bulletEnabled val="1"/>
        </dgm:presLayoutVars>
      </dgm:prSet>
      <dgm:spPr/>
      <dgm:t>
        <a:bodyPr/>
        <a:lstStyle/>
        <a:p>
          <a:endParaRPr lang="en-US"/>
        </a:p>
      </dgm:t>
    </dgm:pt>
    <dgm:pt modelId="{A045D92F-11FA-43BE-854F-A96C470DB829}" type="pres">
      <dgm:prSet presAssocID="{A30C0748-0262-4551-B5D2-94700B52BD15}" presName="spacer" presStyleCnt="0"/>
      <dgm:spPr/>
    </dgm:pt>
    <dgm:pt modelId="{160F9992-9C64-42C2-B302-05DC144BBAE5}" type="pres">
      <dgm:prSet presAssocID="{FA5506D6-8721-447C-9551-EA406E7A3ADC}" presName="parentText" presStyleLbl="node1" presStyleIdx="3" presStyleCnt="4">
        <dgm:presLayoutVars>
          <dgm:chMax val="0"/>
          <dgm:bulletEnabled val="1"/>
        </dgm:presLayoutVars>
      </dgm:prSet>
      <dgm:spPr/>
      <dgm:t>
        <a:bodyPr/>
        <a:lstStyle/>
        <a:p>
          <a:endParaRPr lang="en-US"/>
        </a:p>
      </dgm:t>
    </dgm:pt>
  </dgm:ptLst>
  <dgm:cxnLst>
    <dgm:cxn modelId="{CAB8996F-8769-43B2-AA46-31BC4E670A6F}" srcId="{9AC57AE1-42AA-443F-96B1-79065E06C56B}" destId="{FA5506D6-8721-447C-9551-EA406E7A3ADC}" srcOrd="3" destOrd="0" parTransId="{C9D69FA9-C970-4E9D-AA7F-D27B30D3EFD1}" sibTransId="{454CC5CB-9FF5-4D38-A4E7-FE5796771AF5}"/>
    <dgm:cxn modelId="{6DF09020-FBA9-430F-AFC4-A7E25A7345F5}" type="presOf" srcId="{9AC57AE1-42AA-443F-96B1-79065E06C56B}" destId="{9F5F5D56-7CCD-4CD1-8D62-E0B1CCFF0FFE}" srcOrd="0" destOrd="0" presId="urn:microsoft.com/office/officeart/2005/8/layout/vList2"/>
    <dgm:cxn modelId="{C7D449CF-8949-47B3-9C2A-DB9026F7E7AB}" type="presOf" srcId="{8BBA1534-8575-414E-A2D7-DB9299AEAD3C}" destId="{6F0D6BA6-1BE5-44CF-BB6F-679B01B9B801}" srcOrd="0" destOrd="0" presId="urn:microsoft.com/office/officeart/2005/8/layout/vList2"/>
    <dgm:cxn modelId="{EF305086-8B7B-4FC6-8DC0-3D7ACE6023D2}" type="presOf" srcId="{8B8FA49A-A24B-484E-9531-92B173E53C69}" destId="{340875CF-7D24-4A1A-A613-680502B40FCF}" srcOrd="0" destOrd="0" presId="urn:microsoft.com/office/officeart/2005/8/layout/vList2"/>
    <dgm:cxn modelId="{7BDAC161-C582-4142-96A1-188E14415C28}" srcId="{9AC57AE1-42AA-443F-96B1-79065E06C56B}" destId="{8BBA1534-8575-414E-A2D7-DB9299AEAD3C}" srcOrd="2" destOrd="0" parTransId="{3E2181F4-0AFD-476A-BB26-0F540761EF6F}" sibTransId="{A30C0748-0262-4551-B5D2-94700B52BD15}"/>
    <dgm:cxn modelId="{FD71EF14-DA64-4637-8907-1B52785DF548}" type="presOf" srcId="{FA5506D6-8721-447C-9551-EA406E7A3ADC}" destId="{160F9992-9C64-42C2-B302-05DC144BBAE5}" srcOrd="0" destOrd="0" presId="urn:microsoft.com/office/officeart/2005/8/layout/vList2"/>
    <dgm:cxn modelId="{BE03EE29-EE47-46B3-B223-1C0B2AF2EDB7}" srcId="{9AC57AE1-42AA-443F-96B1-79065E06C56B}" destId="{C7DB4472-D98B-42EC-B8FD-AC99FB14490E}" srcOrd="1" destOrd="0" parTransId="{908C0EA3-0C7A-4309-8097-39524C5629B7}" sibTransId="{915EDE6F-D42D-4EEF-BFB7-587AF23271F5}"/>
    <dgm:cxn modelId="{27C7A231-4980-45C1-90B0-E1E468B9C208}" srcId="{9AC57AE1-42AA-443F-96B1-79065E06C56B}" destId="{8B8FA49A-A24B-484E-9531-92B173E53C69}" srcOrd="0" destOrd="0" parTransId="{072640C9-A8BA-4986-BF9A-5BD0D9A19DC8}" sibTransId="{3BF61531-BE4E-47CE-84A4-EEECF0A41DC3}"/>
    <dgm:cxn modelId="{FA3787EE-9010-41C5-8126-228E9178A519}" type="presOf" srcId="{C7DB4472-D98B-42EC-B8FD-AC99FB14490E}" destId="{E54B33BC-7A57-4C89-BD45-68A0866C2927}" srcOrd="0" destOrd="0" presId="urn:microsoft.com/office/officeart/2005/8/layout/vList2"/>
    <dgm:cxn modelId="{49870679-0547-41CD-B0D0-FF2DEF8010DE}" type="presParOf" srcId="{9F5F5D56-7CCD-4CD1-8D62-E0B1CCFF0FFE}" destId="{340875CF-7D24-4A1A-A613-680502B40FCF}" srcOrd="0" destOrd="0" presId="urn:microsoft.com/office/officeart/2005/8/layout/vList2"/>
    <dgm:cxn modelId="{04EAFD6E-1C4E-4B43-A24B-4826D1A78310}" type="presParOf" srcId="{9F5F5D56-7CCD-4CD1-8D62-E0B1CCFF0FFE}" destId="{5CC7A11C-4217-4E02-8640-7172352645D9}" srcOrd="1" destOrd="0" presId="urn:microsoft.com/office/officeart/2005/8/layout/vList2"/>
    <dgm:cxn modelId="{855BCF66-3406-446F-B1CA-C18E1B440248}" type="presParOf" srcId="{9F5F5D56-7CCD-4CD1-8D62-E0B1CCFF0FFE}" destId="{E54B33BC-7A57-4C89-BD45-68A0866C2927}" srcOrd="2" destOrd="0" presId="urn:microsoft.com/office/officeart/2005/8/layout/vList2"/>
    <dgm:cxn modelId="{09CD2345-F751-4EB8-934F-D6CF06ED47E1}" type="presParOf" srcId="{9F5F5D56-7CCD-4CD1-8D62-E0B1CCFF0FFE}" destId="{042EEEC3-EAEA-4B0C-AC49-06290A577555}" srcOrd="3" destOrd="0" presId="urn:microsoft.com/office/officeart/2005/8/layout/vList2"/>
    <dgm:cxn modelId="{428876EF-341C-4BC0-B335-EAEF6FB99D80}" type="presParOf" srcId="{9F5F5D56-7CCD-4CD1-8D62-E0B1CCFF0FFE}" destId="{6F0D6BA6-1BE5-44CF-BB6F-679B01B9B801}" srcOrd="4" destOrd="0" presId="urn:microsoft.com/office/officeart/2005/8/layout/vList2"/>
    <dgm:cxn modelId="{437838FB-46EB-4D68-985E-164428FF8338}" type="presParOf" srcId="{9F5F5D56-7CCD-4CD1-8D62-E0B1CCFF0FFE}" destId="{A045D92F-11FA-43BE-854F-A96C470DB829}" srcOrd="5" destOrd="0" presId="urn:microsoft.com/office/officeart/2005/8/layout/vList2"/>
    <dgm:cxn modelId="{689ECA9F-F5C6-49D9-9536-4381BEF3B062}" type="presParOf" srcId="{9F5F5D56-7CCD-4CD1-8D62-E0B1CCFF0FFE}" destId="{160F9992-9C64-42C2-B302-05DC144BBAE5}" srcOrd="6"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A96FADF-ED73-4488-93E7-29F3A47FDFE9}" type="doc">
      <dgm:prSet loTypeId="urn:microsoft.com/office/officeart/2005/8/layout/default" loCatId="list" qsTypeId="urn:microsoft.com/office/officeart/2005/8/quickstyle/3d4" qsCatId="3D" csTypeId="urn:microsoft.com/office/officeart/2005/8/colors/colorful3" csCatId="colorful" phldr="1"/>
      <dgm:spPr/>
      <dgm:t>
        <a:bodyPr/>
        <a:lstStyle/>
        <a:p>
          <a:endParaRPr lang="en-US"/>
        </a:p>
      </dgm:t>
    </dgm:pt>
    <dgm:pt modelId="{1F3CE5D5-755C-455D-922B-9EBD8D76D7EC}">
      <dgm:prSet phldrT="[Text]"/>
      <dgm:spPr/>
      <dgm:t>
        <a:bodyPr/>
        <a:lstStyle/>
        <a:p>
          <a:r>
            <a:rPr lang="en-US" dirty="0" smtClean="0">
              <a:solidFill>
                <a:schemeClr val="tx1"/>
              </a:solidFill>
            </a:rPr>
            <a:t>The Data Governance Council is charged with improving data quality for PeopleSoft and the Data Warehouse. A roadmap to achieve this has been developed</a:t>
          </a:r>
          <a:endParaRPr lang="en-US" dirty="0">
            <a:solidFill>
              <a:schemeClr val="tx1"/>
            </a:solidFill>
          </a:endParaRPr>
        </a:p>
      </dgm:t>
    </dgm:pt>
    <dgm:pt modelId="{B7302665-16F0-4BD4-A1EF-2BF58854116A}" type="parTrans" cxnId="{80D34B7F-4E2F-4863-84BC-28BD0CC3C06C}">
      <dgm:prSet/>
      <dgm:spPr/>
      <dgm:t>
        <a:bodyPr/>
        <a:lstStyle/>
        <a:p>
          <a:endParaRPr lang="en-US"/>
        </a:p>
      </dgm:t>
    </dgm:pt>
    <dgm:pt modelId="{F68529B0-8541-40D5-AE9C-E7FFD935BD59}" type="sibTrans" cxnId="{80D34B7F-4E2F-4863-84BC-28BD0CC3C06C}">
      <dgm:prSet/>
      <dgm:spPr/>
      <dgm:t>
        <a:bodyPr/>
        <a:lstStyle/>
        <a:p>
          <a:endParaRPr lang="en-US"/>
        </a:p>
      </dgm:t>
    </dgm:pt>
    <dgm:pt modelId="{B00DCC6D-1D75-496B-872E-C71767F020CA}">
      <dgm:prSet phldrT="[Text]"/>
      <dgm:spPr>
        <a:solidFill>
          <a:srgbClr val="A71E23"/>
        </a:solidFill>
      </dgm:spPr>
      <dgm:t>
        <a:bodyPr/>
        <a:lstStyle/>
        <a:p>
          <a:r>
            <a:rPr lang="en-US" dirty="0" smtClean="0"/>
            <a:t>For each data asset, develop and execute a plan to maintain and improve data quality; automate when justified by ROI.</a:t>
          </a:r>
          <a:endParaRPr lang="en-US" dirty="0"/>
        </a:p>
      </dgm:t>
    </dgm:pt>
    <dgm:pt modelId="{43700204-3449-445E-B06B-FD511C188412}" type="parTrans" cxnId="{125752C9-72C7-46C9-B007-C2999E1CDC6E}">
      <dgm:prSet/>
      <dgm:spPr/>
      <dgm:t>
        <a:bodyPr/>
        <a:lstStyle/>
        <a:p>
          <a:endParaRPr lang="en-US"/>
        </a:p>
      </dgm:t>
    </dgm:pt>
    <dgm:pt modelId="{D4AF0F4D-E175-4436-9018-C2A6537DA448}" type="sibTrans" cxnId="{125752C9-72C7-46C9-B007-C2999E1CDC6E}">
      <dgm:prSet/>
      <dgm:spPr/>
      <dgm:t>
        <a:bodyPr/>
        <a:lstStyle/>
        <a:p>
          <a:endParaRPr lang="en-US"/>
        </a:p>
      </dgm:t>
    </dgm:pt>
    <dgm:pt modelId="{F74E6FC6-E3F1-439D-8981-4CB21F2C8F14}" type="pres">
      <dgm:prSet presAssocID="{0A96FADF-ED73-4488-93E7-29F3A47FDFE9}" presName="diagram" presStyleCnt="0">
        <dgm:presLayoutVars>
          <dgm:dir/>
          <dgm:resizeHandles val="exact"/>
        </dgm:presLayoutVars>
      </dgm:prSet>
      <dgm:spPr/>
      <dgm:t>
        <a:bodyPr/>
        <a:lstStyle/>
        <a:p>
          <a:endParaRPr lang="en-US"/>
        </a:p>
      </dgm:t>
    </dgm:pt>
    <dgm:pt modelId="{0A737191-0ED6-41E9-9ECA-7B90EF7E06CE}" type="pres">
      <dgm:prSet presAssocID="{1F3CE5D5-755C-455D-922B-9EBD8D76D7EC}" presName="node" presStyleLbl="node1" presStyleIdx="0" presStyleCnt="2">
        <dgm:presLayoutVars>
          <dgm:bulletEnabled val="1"/>
        </dgm:presLayoutVars>
      </dgm:prSet>
      <dgm:spPr/>
      <dgm:t>
        <a:bodyPr/>
        <a:lstStyle/>
        <a:p>
          <a:endParaRPr lang="en-US"/>
        </a:p>
      </dgm:t>
    </dgm:pt>
    <dgm:pt modelId="{FE30030A-53CD-49C6-BD5E-1C51D0340AF5}" type="pres">
      <dgm:prSet presAssocID="{F68529B0-8541-40D5-AE9C-E7FFD935BD59}" presName="sibTrans" presStyleCnt="0"/>
      <dgm:spPr/>
    </dgm:pt>
    <dgm:pt modelId="{6F9D533D-6EFC-437C-AAD1-487B81F27561}" type="pres">
      <dgm:prSet presAssocID="{B00DCC6D-1D75-496B-872E-C71767F020CA}" presName="node" presStyleLbl="node1" presStyleIdx="1" presStyleCnt="2">
        <dgm:presLayoutVars>
          <dgm:bulletEnabled val="1"/>
        </dgm:presLayoutVars>
      </dgm:prSet>
      <dgm:spPr/>
      <dgm:t>
        <a:bodyPr/>
        <a:lstStyle/>
        <a:p>
          <a:endParaRPr lang="en-US"/>
        </a:p>
      </dgm:t>
    </dgm:pt>
  </dgm:ptLst>
  <dgm:cxnLst>
    <dgm:cxn modelId="{125752C9-72C7-46C9-B007-C2999E1CDC6E}" srcId="{0A96FADF-ED73-4488-93E7-29F3A47FDFE9}" destId="{B00DCC6D-1D75-496B-872E-C71767F020CA}" srcOrd="1" destOrd="0" parTransId="{43700204-3449-445E-B06B-FD511C188412}" sibTransId="{D4AF0F4D-E175-4436-9018-C2A6537DA448}"/>
    <dgm:cxn modelId="{77811540-E094-4256-B518-67278CBC51E0}" type="presOf" srcId="{0A96FADF-ED73-4488-93E7-29F3A47FDFE9}" destId="{F74E6FC6-E3F1-439D-8981-4CB21F2C8F14}" srcOrd="0" destOrd="0" presId="urn:microsoft.com/office/officeart/2005/8/layout/default"/>
    <dgm:cxn modelId="{80D34B7F-4E2F-4863-84BC-28BD0CC3C06C}" srcId="{0A96FADF-ED73-4488-93E7-29F3A47FDFE9}" destId="{1F3CE5D5-755C-455D-922B-9EBD8D76D7EC}" srcOrd="0" destOrd="0" parTransId="{B7302665-16F0-4BD4-A1EF-2BF58854116A}" sibTransId="{F68529B0-8541-40D5-AE9C-E7FFD935BD59}"/>
    <dgm:cxn modelId="{CC8C562D-D807-49D3-8AF6-2792CB71361C}" type="presOf" srcId="{B00DCC6D-1D75-496B-872E-C71767F020CA}" destId="{6F9D533D-6EFC-437C-AAD1-487B81F27561}" srcOrd="0" destOrd="0" presId="urn:microsoft.com/office/officeart/2005/8/layout/default"/>
    <dgm:cxn modelId="{5D8B5DF3-C113-4800-8EFC-7D89B55EF661}" type="presOf" srcId="{1F3CE5D5-755C-455D-922B-9EBD8D76D7EC}" destId="{0A737191-0ED6-41E9-9ECA-7B90EF7E06CE}" srcOrd="0" destOrd="0" presId="urn:microsoft.com/office/officeart/2005/8/layout/default"/>
    <dgm:cxn modelId="{A86660A6-422C-49D5-AEF1-A7AA673C6154}" type="presParOf" srcId="{F74E6FC6-E3F1-439D-8981-4CB21F2C8F14}" destId="{0A737191-0ED6-41E9-9ECA-7B90EF7E06CE}" srcOrd="0" destOrd="0" presId="urn:microsoft.com/office/officeart/2005/8/layout/default"/>
    <dgm:cxn modelId="{5662C9E2-85D7-4310-ADE6-7602336F982A}" type="presParOf" srcId="{F74E6FC6-E3F1-439D-8981-4CB21F2C8F14}" destId="{FE30030A-53CD-49C6-BD5E-1C51D0340AF5}" srcOrd="1" destOrd="0" presId="urn:microsoft.com/office/officeart/2005/8/layout/default"/>
    <dgm:cxn modelId="{499681BC-375F-474B-84BE-744B46599C12}" type="presParOf" srcId="{F74E6FC6-E3F1-439D-8981-4CB21F2C8F14}" destId="{6F9D533D-6EFC-437C-AAD1-487B81F27561}"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A96FADF-ED73-4488-93E7-29F3A47FDFE9}" type="doc">
      <dgm:prSet loTypeId="urn:microsoft.com/office/officeart/2005/8/layout/default" loCatId="list" qsTypeId="urn:microsoft.com/office/officeart/2005/8/quickstyle/3d4" qsCatId="3D" csTypeId="urn:microsoft.com/office/officeart/2005/8/colors/colorful3" csCatId="colorful" phldr="1"/>
      <dgm:spPr/>
      <dgm:t>
        <a:bodyPr/>
        <a:lstStyle/>
        <a:p>
          <a:endParaRPr lang="en-US"/>
        </a:p>
      </dgm:t>
    </dgm:pt>
    <dgm:pt modelId="{1F3CE5D5-755C-455D-922B-9EBD8D76D7EC}">
      <dgm:prSet phldrT="[Text]"/>
      <dgm:spPr/>
      <dgm:t>
        <a:bodyPr anchor="t" anchorCtr="0"/>
        <a:lstStyle/>
        <a:p>
          <a:pPr algn="ctr"/>
          <a:r>
            <a:rPr lang="en-US" b="1" dirty="0" smtClean="0">
              <a:solidFill>
                <a:schemeClr val="tx1"/>
              </a:solidFill>
            </a:rPr>
            <a:t>Establish for all data assets:</a:t>
          </a:r>
        </a:p>
        <a:p>
          <a:pPr algn="l"/>
          <a:r>
            <a:rPr lang="en-US" dirty="0" smtClean="0">
              <a:solidFill>
                <a:schemeClr val="tx1"/>
              </a:solidFill>
            </a:rPr>
            <a:t>Usage metrics</a:t>
          </a:r>
        </a:p>
        <a:p>
          <a:pPr algn="l"/>
          <a:r>
            <a:rPr lang="en-US" dirty="0" smtClean="0">
              <a:solidFill>
                <a:schemeClr val="tx1"/>
              </a:solidFill>
            </a:rPr>
            <a:t>Effectiveness metrics</a:t>
          </a:r>
        </a:p>
        <a:p>
          <a:pPr algn="l"/>
          <a:r>
            <a:rPr lang="en-US" dirty="0" smtClean="0">
              <a:solidFill>
                <a:schemeClr val="tx1"/>
              </a:solidFill>
            </a:rPr>
            <a:t>Training inventory</a:t>
          </a:r>
          <a:endParaRPr lang="en-US" dirty="0">
            <a:solidFill>
              <a:schemeClr val="tx1"/>
            </a:solidFill>
          </a:endParaRPr>
        </a:p>
      </dgm:t>
    </dgm:pt>
    <dgm:pt modelId="{B7302665-16F0-4BD4-A1EF-2BF58854116A}" type="parTrans" cxnId="{80D34B7F-4E2F-4863-84BC-28BD0CC3C06C}">
      <dgm:prSet/>
      <dgm:spPr/>
      <dgm:t>
        <a:bodyPr/>
        <a:lstStyle/>
        <a:p>
          <a:endParaRPr lang="en-US"/>
        </a:p>
      </dgm:t>
    </dgm:pt>
    <dgm:pt modelId="{F68529B0-8541-40D5-AE9C-E7FFD935BD59}" type="sibTrans" cxnId="{80D34B7F-4E2F-4863-84BC-28BD0CC3C06C}">
      <dgm:prSet/>
      <dgm:spPr/>
      <dgm:t>
        <a:bodyPr/>
        <a:lstStyle/>
        <a:p>
          <a:endParaRPr lang="en-US"/>
        </a:p>
      </dgm:t>
    </dgm:pt>
    <dgm:pt modelId="{B00DCC6D-1D75-496B-872E-C71767F020CA}">
      <dgm:prSet phldrT="[Text]"/>
      <dgm:spPr>
        <a:solidFill>
          <a:srgbClr val="A71E23"/>
        </a:solidFill>
      </dgm:spPr>
      <dgm:t>
        <a:bodyPr anchor="t" anchorCtr="0"/>
        <a:lstStyle/>
        <a:p>
          <a:pPr algn="ctr"/>
          <a:r>
            <a:rPr lang="en-US" b="1" dirty="0" smtClean="0"/>
            <a:t>Data User Responsibilities</a:t>
          </a:r>
        </a:p>
        <a:p>
          <a:pPr algn="l"/>
          <a:r>
            <a:rPr lang="en-US" dirty="0" smtClean="0"/>
            <a:t>1. Recognize data complexities; understand data meanings and limitations</a:t>
          </a:r>
        </a:p>
        <a:p>
          <a:pPr algn="l"/>
          <a:r>
            <a:rPr lang="en-US" dirty="0" smtClean="0"/>
            <a:t>2. Cite sources; assume broad audiences</a:t>
          </a:r>
        </a:p>
        <a:p>
          <a:pPr algn="l"/>
          <a:r>
            <a:rPr lang="en-US" dirty="0" smtClean="0"/>
            <a:t>3. Respect privacy </a:t>
          </a:r>
        </a:p>
        <a:p>
          <a:pPr algn="l"/>
          <a:r>
            <a:rPr lang="en-US" dirty="0" smtClean="0"/>
            <a:t>4. Secure data and reports</a:t>
          </a:r>
        </a:p>
        <a:p>
          <a:pPr algn="l"/>
          <a:r>
            <a:rPr lang="en-US" dirty="0" smtClean="0"/>
            <a:t>5. Report data quality issues </a:t>
          </a:r>
          <a:endParaRPr lang="en-US" dirty="0"/>
        </a:p>
      </dgm:t>
    </dgm:pt>
    <dgm:pt modelId="{43700204-3449-445E-B06B-FD511C188412}" type="parTrans" cxnId="{125752C9-72C7-46C9-B007-C2999E1CDC6E}">
      <dgm:prSet/>
      <dgm:spPr/>
      <dgm:t>
        <a:bodyPr/>
        <a:lstStyle/>
        <a:p>
          <a:endParaRPr lang="en-US"/>
        </a:p>
      </dgm:t>
    </dgm:pt>
    <dgm:pt modelId="{D4AF0F4D-E175-4436-9018-C2A6537DA448}" type="sibTrans" cxnId="{125752C9-72C7-46C9-B007-C2999E1CDC6E}">
      <dgm:prSet/>
      <dgm:spPr/>
      <dgm:t>
        <a:bodyPr/>
        <a:lstStyle/>
        <a:p>
          <a:endParaRPr lang="en-US"/>
        </a:p>
      </dgm:t>
    </dgm:pt>
    <dgm:pt modelId="{F74E6FC6-E3F1-439D-8981-4CB21F2C8F14}" type="pres">
      <dgm:prSet presAssocID="{0A96FADF-ED73-4488-93E7-29F3A47FDFE9}" presName="diagram" presStyleCnt="0">
        <dgm:presLayoutVars>
          <dgm:dir/>
          <dgm:resizeHandles val="exact"/>
        </dgm:presLayoutVars>
      </dgm:prSet>
      <dgm:spPr/>
      <dgm:t>
        <a:bodyPr/>
        <a:lstStyle/>
        <a:p>
          <a:endParaRPr lang="en-US"/>
        </a:p>
      </dgm:t>
    </dgm:pt>
    <dgm:pt modelId="{0A737191-0ED6-41E9-9ECA-7B90EF7E06CE}" type="pres">
      <dgm:prSet presAssocID="{1F3CE5D5-755C-455D-922B-9EBD8D76D7EC}" presName="node" presStyleLbl="node1" presStyleIdx="0" presStyleCnt="2" custScaleY="151525">
        <dgm:presLayoutVars>
          <dgm:bulletEnabled val="1"/>
        </dgm:presLayoutVars>
      </dgm:prSet>
      <dgm:spPr/>
      <dgm:t>
        <a:bodyPr/>
        <a:lstStyle/>
        <a:p>
          <a:endParaRPr lang="en-US"/>
        </a:p>
      </dgm:t>
    </dgm:pt>
    <dgm:pt modelId="{FE30030A-53CD-49C6-BD5E-1C51D0340AF5}" type="pres">
      <dgm:prSet presAssocID="{F68529B0-8541-40D5-AE9C-E7FFD935BD59}" presName="sibTrans" presStyleCnt="0"/>
      <dgm:spPr/>
    </dgm:pt>
    <dgm:pt modelId="{6F9D533D-6EFC-437C-AAD1-487B81F27561}" type="pres">
      <dgm:prSet presAssocID="{B00DCC6D-1D75-496B-872E-C71767F020CA}" presName="node" presStyleLbl="node1" presStyleIdx="1" presStyleCnt="2" custScaleY="154581">
        <dgm:presLayoutVars>
          <dgm:bulletEnabled val="1"/>
        </dgm:presLayoutVars>
      </dgm:prSet>
      <dgm:spPr/>
      <dgm:t>
        <a:bodyPr/>
        <a:lstStyle/>
        <a:p>
          <a:endParaRPr lang="en-US"/>
        </a:p>
      </dgm:t>
    </dgm:pt>
  </dgm:ptLst>
  <dgm:cxnLst>
    <dgm:cxn modelId="{125752C9-72C7-46C9-B007-C2999E1CDC6E}" srcId="{0A96FADF-ED73-4488-93E7-29F3A47FDFE9}" destId="{B00DCC6D-1D75-496B-872E-C71767F020CA}" srcOrd="1" destOrd="0" parTransId="{43700204-3449-445E-B06B-FD511C188412}" sibTransId="{D4AF0F4D-E175-4436-9018-C2A6537DA448}"/>
    <dgm:cxn modelId="{685CDA8A-533C-40E2-8D69-DEEC1603FF61}" type="presOf" srcId="{1F3CE5D5-755C-455D-922B-9EBD8D76D7EC}" destId="{0A737191-0ED6-41E9-9ECA-7B90EF7E06CE}" srcOrd="0" destOrd="0" presId="urn:microsoft.com/office/officeart/2005/8/layout/default"/>
    <dgm:cxn modelId="{80D34B7F-4E2F-4863-84BC-28BD0CC3C06C}" srcId="{0A96FADF-ED73-4488-93E7-29F3A47FDFE9}" destId="{1F3CE5D5-755C-455D-922B-9EBD8D76D7EC}" srcOrd="0" destOrd="0" parTransId="{B7302665-16F0-4BD4-A1EF-2BF58854116A}" sibTransId="{F68529B0-8541-40D5-AE9C-E7FFD935BD59}"/>
    <dgm:cxn modelId="{D0E3E6BC-55F6-4C72-91E0-EC85D306F933}" type="presOf" srcId="{B00DCC6D-1D75-496B-872E-C71767F020CA}" destId="{6F9D533D-6EFC-437C-AAD1-487B81F27561}" srcOrd="0" destOrd="0" presId="urn:microsoft.com/office/officeart/2005/8/layout/default"/>
    <dgm:cxn modelId="{905AD075-A269-4219-8A30-D5F30265A1A5}" type="presOf" srcId="{0A96FADF-ED73-4488-93E7-29F3A47FDFE9}" destId="{F74E6FC6-E3F1-439D-8981-4CB21F2C8F14}" srcOrd="0" destOrd="0" presId="urn:microsoft.com/office/officeart/2005/8/layout/default"/>
    <dgm:cxn modelId="{968A57E3-874C-4249-80FE-0E829420687B}" type="presParOf" srcId="{F74E6FC6-E3F1-439D-8981-4CB21F2C8F14}" destId="{0A737191-0ED6-41E9-9ECA-7B90EF7E06CE}" srcOrd="0" destOrd="0" presId="urn:microsoft.com/office/officeart/2005/8/layout/default"/>
    <dgm:cxn modelId="{8466D89A-D1E3-4311-AED2-80B48B39CC4C}" type="presParOf" srcId="{F74E6FC6-E3F1-439D-8981-4CB21F2C8F14}" destId="{FE30030A-53CD-49C6-BD5E-1C51D0340AF5}" srcOrd="1" destOrd="0" presId="urn:microsoft.com/office/officeart/2005/8/layout/default"/>
    <dgm:cxn modelId="{C6E0F3B9-F40D-43E4-8D7B-D9E5F1BD6619}" type="presParOf" srcId="{F74E6FC6-E3F1-439D-8981-4CB21F2C8F14}" destId="{6F9D533D-6EFC-437C-AAD1-487B81F27561}"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AC57AE1-42AA-443F-96B1-79065E06C56B}" type="doc">
      <dgm:prSet loTypeId="urn:microsoft.com/office/officeart/2005/8/layout/vList2" loCatId="list" qsTypeId="urn:microsoft.com/office/officeart/2005/8/quickstyle/3d1" qsCatId="3D" csTypeId="urn:microsoft.com/office/officeart/2005/8/colors/colorful3" csCatId="colorful" phldr="1"/>
      <dgm:spPr/>
      <dgm:t>
        <a:bodyPr/>
        <a:lstStyle/>
        <a:p>
          <a:endParaRPr lang="en-US"/>
        </a:p>
      </dgm:t>
    </dgm:pt>
    <dgm:pt modelId="{8B8FA49A-A24B-484E-9531-92B173E53C69}">
      <dgm:prSet phldrT="[Text]"/>
      <dgm:spPr>
        <a:solidFill>
          <a:schemeClr val="tx1"/>
        </a:solidFill>
      </dgm:spPr>
      <dgm:t>
        <a:bodyPr/>
        <a:lstStyle/>
        <a:p>
          <a:r>
            <a:rPr lang="en-US" dirty="0" smtClean="0"/>
            <a:t>Maturity in data acquisition, governance, quality, access, usage, &amp; extraction</a:t>
          </a:r>
          <a:endParaRPr lang="en-US" dirty="0"/>
        </a:p>
      </dgm:t>
    </dgm:pt>
    <dgm:pt modelId="{072640C9-A8BA-4986-BF9A-5BD0D9A19DC8}" type="parTrans" cxnId="{27C7A231-4980-45C1-90B0-E1E468B9C208}">
      <dgm:prSet/>
      <dgm:spPr/>
      <dgm:t>
        <a:bodyPr/>
        <a:lstStyle/>
        <a:p>
          <a:endParaRPr lang="en-US"/>
        </a:p>
      </dgm:t>
    </dgm:pt>
    <dgm:pt modelId="{3BF61531-BE4E-47CE-84A4-EEECF0A41DC3}" type="sibTrans" cxnId="{27C7A231-4980-45C1-90B0-E1E468B9C208}">
      <dgm:prSet/>
      <dgm:spPr/>
      <dgm:t>
        <a:bodyPr/>
        <a:lstStyle/>
        <a:p>
          <a:endParaRPr lang="en-US"/>
        </a:p>
      </dgm:t>
    </dgm:pt>
    <dgm:pt modelId="{C7DB4472-D98B-42EC-B8FD-AC99FB14490E}">
      <dgm:prSet phldrT="[Text]"/>
      <dgm:spPr>
        <a:solidFill>
          <a:srgbClr val="A71E23"/>
        </a:solidFill>
      </dgm:spPr>
      <dgm:t>
        <a:bodyPr/>
        <a:lstStyle/>
        <a:p>
          <a:r>
            <a:rPr lang="en-US" dirty="0" smtClean="0"/>
            <a:t>Tools capable of performing analyses and communicating effectively </a:t>
          </a:r>
          <a:endParaRPr lang="en-US" dirty="0"/>
        </a:p>
      </dgm:t>
    </dgm:pt>
    <dgm:pt modelId="{908C0EA3-0C7A-4309-8097-39524C5629B7}" type="parTrans" cxnId="{BE03EE29-EE47-46B3-B223-1C0B2AF2EDB7}">
      <dgm:prSet/>
      <dgm:spPr/>
      <dgm:t>
        <a:bodyPr/>
        <a:lstStyle/>
        <a:p>
          <a:endParaRPr lang="en-US"/>
        </a:p>
      </dgm:t>
    </dgm:pt>
    <dgm:pt modelId="{915EDE6F-D42D-4EEF-BFB7-587AF23271F5}" type="sibTrans" cxnId="{BE03EE29-EE47-46B3-B223-1C0B2AF2EDB7}">
      <dgm:prSet/>
      <dgm:spPr/>
      <dgm:t>
        <a:bodyPr/>
        <a:lstStyle/>
        <a:p>
          <a:endParaRPr lang="en-US"/>
        </a:p>
      </dgm:t>
    </dgm:pt>
    <dgm:pt modelId="{8BBA1534-8575-414E-A2D7-DB9299AEAD3C}">
      <dgm:prSet/>
      <dgm:spPr>
        <a:solidFill>
          <a:srgbClr val="828383"/>
        </a:solidFill>
      </dgm:spPr>
      <dgm:t>
        <a:bodyPr/>
        <a:lstStyle/>
        <a:p>
          <a:r>
            <a:rPr lang="en-US" dirty="0" smtClean="0"/>
            <a:t>Speed and ease of use</a:t>
          </a:r>
          <a:endParaRPr lang="en-US" dirty="0"/>
        </a:p>
      </dgm:t>
    </dgm:pt>
    <dgm:pt modelId="{3E2181F4-0AFD-476A-BB26-0F540761EF6F}" type="parTrans" cxnId="{7BDAC161-C582-4142-96A1-188E14415C28}">
      <dgm:prSet/>
      <dgm:spPr/>
      <dgm:t>
        <a:bodyPr/>
        <a:lstStyle/>
        <a:p>
          <a:endParaRPr lang="en-US"/>
        </a:p>
      </dgm:t>
    </dgm:pt>
    <dgm:pt modelId="{A30C0748-0262-4551-B5D2-94700B52BD15}" type="sibTrans" cxnId="{7BDAC161-C582-4142-96A1-188E14415C28}">
      <dgm:prSet/>
      <dgm:spPr/>
      <dgm:t>
        <a:bodyPr/>
        <a:lstStyle/>
        <a:p>
          <a:endParaRPr lang="en-US"/>
        </a:p>
      </dgm:t>
    </dgm:pt>
    <dgm:pt modelId="{9F5F5D56-7CCD-4CD1-8D62-E0B1CCFF0FFE}" type="pres">
      <dgm:prSet presAssocID="{9AC57AE1-42AA-443F-96B1-79065E06C56B}" presName="linear" presStyleCnt="0">
        <dgm:presLayoutVars>
          <dgm:animLvl val="lvl"/>
          <dgm:resizeHandles val="exact"/>
        </dgm:presLayoutVars>
      </dgm:prSet>
      <dgm:spPr/>
      <dgm:t>
        <a:bodyPr/>
        <a:lstStyle/>
        <a:p>
          <a:endParaRPr lang="en-US"/>
        </a:p>
      </dgm:t>
    </dgm:pt>
    <dgm:pt modelId="{340875CF-7D24-4A1A-A613-680502B40FCF}" type="pres">
      <dgm:prSet presAssocID="{8B8FA49A-A24B-484E-9531-92B173E53C69}" presName="parentText" presStyleLbl="node1" presStyleIdx="0" presStyleCnt="3">
        <dgm:presLayoutVars>
          <dgm:chMax val="0"/>
          <dgm:bulletEnabled val="1"/>
        </dgm:presLayoutVars>
      </dgm:prSet>
      <dgm:spPr/>
      <dgm:t>
        <a:bodyPr/>
        <a:lstStyle/>
        <a:p>
          <a:endParaRPr lang="en-US"/>
        </a:p>
      </dgm:t>
    </dgm:pt>
    <dgm:pt modelId="{5CC7A11C-4217-4E02-8640-7172352645D9}" type="pres">
      <dgm:prSet presAssocID="{3BF61531-BE4E-47CE-84A4-EEECF0A41DC3}" presName="spacer" presStyleCnt="0"/>
      <dgm:spPr/>
    </dgm:pt>
    <dgm:pt modelId="{E54B33BC-7A57-4C89-BD45-68A0866C2927}" type="pres">
      <dgm:prSet presAssocID="{C7DB4472-D98B-42EC-B8FD-AC99FB14490E}" presName="parentText" presStyleLbl="node1" presStyleIdx="1" presStyleCnt="3">
        <dgm:presLayoutVars>
          <dgm:chMax val="0"/>
          <dgm:bulletEnabled val="1"/>
        </dgm:presLayoutVars>
      </dgm:prSet>
      <dgm:spPr/>
      <dgm:t>
        <a:bodyPr/>
        <a:lstStyle/>
        <a:p>
          <a:endParaRPr lang="en-US"/>
        </a:p>
      </dgm:t>
    </dgm:pt>
    <dgm:pt modelId="{042EEEC3-EAEA-4B0C-AC49-06290A577555}" type="pres">
      <dgm:prSet presAssocID="{915EDE6F-D42D-4EEF-BFB7-587AF23271F5}" presName="spacer" presStyleCnt="0"/>
      <dgm:spPr/>
    </dgm:pt>
    <dgm:pt modelId="{6F0D6BA6-1BE5-44CF-BB6F-679B01B9B801}" type="pres">
      <dgm:prSet presAssocID="{8BBA1534-8575-414E-A2D7-DB9299AEAD3C}" presName="parentText" presStyleLbl="node1" presStyleIdx="2" presStyleCnt="3">
        <dgm:presLayoutVars>
          <dgm:chMax val="0"/>
          <dgm:bulletEnabled val="1"/>
        </dgm:presLayoutVars>
      </dgm:prSet>
      <dgm:spPr/>
      <dgm:t>
        <a:bodyPr/>
        <a:lstStyle/>
        <a:p>
          <a:endParaRPr lang="en-US"/>
        </a:p>
      </dgm:t>
    </dgm:pt>
  </dgm:ptLst>
  <dgm:cxnLst>
    <dgm:cxn modelId="{BE03EE29-EE47-46B3-B223-1C0B2AF2EDB7}" srcId="{9AC57AE1-42AA-443F-96B1-79065E06C56B}" destId="{C7DB4472-D98B-42EC-B8FD-AC99FB14490E}" srcOrd="1" destOrd="0" parTransId="{908C0EA3-0C7A-4309-8097-39524C5629B7}" sibTransId="{915EDE6F-D42D-4EEF-BFB7-587AF23271F5}"/>
    <dgm:cxn modelId="{89DE4933-9608-4F48-A571-36CE18AE72FA}" type="presOf" srcId="{9AC57AE1-42AA-443F-96B1-79065E06C56B}" destId="{9F5F5D56-7CCD-4CD1-8D62-E0B1CCFF0FFE}" srcOrd="0" destOrd="0" presId="urn:microsoft.com/office/officeart/2005/8/layout/vList2"/>
    <dgm:cxn modelId="{48467DDE-FEFC-4ECE-B4E9-ADA41ACBFAEE}" type="presOf" srcId="{C7DB4472-D98B-42EC-B8FD-AC99FB14490E}" destId="{E54B33BC-7A57-4C89-BD45-68A0866C2927}" srcOrd="0" destOrd="0" presId="urn:microsoft.com/office/officeart/2005/8/layout/vList2"/>
    <dgm:cxn modelId="{27C7A231-4980-45C1-90B0-E1E468B9C208}" srcId="{9AC57AE1-42AA-443F-96B1-79065E06C56B}" destId="{8B8FA49A-A24B-484E-9531-92B173E53C69}" srcOrd="0" destOrd="0" parTransId="{072640C9-A8BA-4986-BF9A-5BD0D9A19DC8}" sibTransId="{3BF61531-BE4E-47CE-84A4-EEECF0A41DC3}"/>
    <dgm:cxn modelId="{B82D7F9F-8EFE-497E-81BB-750A668E926C}" type="presOf" srcId="{8BBA1534-8575-414E-A2D7-DB9299AEAD3C}" destId="{6F0D6BA6-1BE5-44CF-BB6F-679B01B9B801}" srcOrd="0" destOrd="0" presId="urn:microsoft.com/office/officeart/2005/8/layout/vList2"/>
    <dgm:cxn modelId="{8DCD9D6C-E248-4324-BD48-24C08E86B2A1}" type="presOf" srcId="{8B8FA49A-A24B-484E-9531-92B173E53C69}" destId="{340875CF-7D24-4A1A-A613-680502B40FCF}" srcOrd="0" destOrd="0" presId="urn:microsoft.com/office/officeart/2005/8/layout/vList2"/>
    <dgm:cxn modelId="{7BDAC161-C582-4142-96A1-188E14415C28}" srcId="{9AC57AE1-42AA-443F-96B1-79065E06C56B}" destId="{8BBA1534-8575-414E-A2D7-DB9299AEAD3C}" srcOrd="2" destOrd="0" parTransId="{3E2181F4-0AFD-476A-BB26-0F540761EF6F}" sibTransId="{A30C0748-0262-4551-B5D2-94700B52BD15}"/>
    <dgm:cxn modelId="{9C4B416B-B467-41E1-B037-C5DCE2CFE6DC}" type="presParOf" srcId="{9F5F5D56-7CCD-4CD1-8D62-E0B1CCFF0FFE}" destId="{340875CF-7D24-4A1A-A613-680502B40FCF}" srcOrd="0" destOrd="0" presId="urn:microsoft.com/office/officeart/2005/8/layout/vList2"/>
    <dgm:cxn modelId="{3C8FB6F4-64F7-473A-ADFB-D52FE4DDABEE}" type="presParOf" srcId="{9F5F5D56-7CCD-4CD1-8D62-E0B1CCFF0FFE}" destId="{5CC7A11C-4217-4E02-8640-7172352645D9}" srcOrd="1" destOrd="0" presId="urn:microsoft.com/office/officeart/2005/8/layout/vList2"/>
    <dgm:cxn modelId="{120C4802-3239-440B-8DC0-1D6BF16D9D30}" type="presParOf" srcId="{9F5F5D56-7CCD-4CD1-8D62-E0B1CCFF0FFE}" destId="{E54B33BC-7A57-4C89-BD45-68A0866C2927}" srcOrd="2" destOrd="0" presId="urn:microsoft.com/office/officeart/2005/8/layout/vList2"/>
    <dgm:cxn modelId="{933EF834-8898-41DD-B704-84C0056E7761}" type="presParOf" srcId="{9F5F5D56-7CCD-4CD1-8D62-E0B1CCFF0FFE}" destId="{042EEEC3-EAEA-4B0C-AC49-06290A577555}" srcOrd="3" destOrd="0" presId="urn:microsoft.com/office/officeart/2005/8/layout/vList2"/>
    <dgm:cxn modelId="{82312ACB-6FED-466F-8568-81FFF3AD41B2}" type="presParOf" srcId="{9F5F5D56-7CCD-4CD1-8D62-E0B1CCFF0FFE}" destId="{6F0D6BA6-1BE5-44CF-BB6F-679B01B9B801}"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63FE5-A1A7-4383-9D57-B17FBF69D5D9}">
      <dsp:nvSpPr>
        <dsp:cNvPr id="0" name=""/>
        <dsp:cNvSpPr/>
      </dsp:nvSpPr>
      <dsp:spPr>
        <a:xfrm>
          <a:off x="-5004867" y="-766819"/>
          <a:ext cx="5960498" cy="5960498"/>
        </a:xfrm>
        <a:prstGeom prst="blockArc">
          <a:avLst>
            <a:gd name="adj1" fmla="val 18900000"/>
            <a:gd name="adj2" fmla="val 2700000"/>
            <a:gd name="adj3" fmla="val 362"/>
          </a:avLst>
        </a:pr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2FFE29D-5F18-491F-B8BC-A02141C393A1}">
      <dsp:nvSpPr>
        <dsp:cNvPr id="0" name=""/>
        <dsp:cNvSpPr/>
      </dsp:nvSpPr>
      <dsp:spPr>
        <a:xfrm>
          <a:off x="500408" y="340336"/>
          <a:ext cx="7318117" cy="68102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0566" tIns="58420" rIns="58420" bIns="58420" numCol="1" spcCol="1270" anchor="ctr" anchorCtr="0">
          <a:noAutofit/>
        </a:bodyPr>
        <a:lstStyle/>
        <a:p>
          <a:pPr lvl="0" algn="l" defTabSz="1022350">
            <a:lnSpc>
              <a:spcPct val="90000"/>
            </a:lnSpc>
            <a:spcBef>
              <a:spcPct val="0"/>
            </a:spcBef>
            <a:spcAft>
              <a:spcPct val="35000"/>
            </a:spcAft>
          </a:pPr>
          <a:r>
            <a:rPr lang="en-US" sz="2300" kern="1200" dirty="0" smtClean="0">
              <a:latin typeface="Georgia" panose="02040502050405020303" pitchFamily="18" charset="0"/>
            </a:rPr>
            <a:t>Intentional action &amp; prioritization  plan to:</a:t>
          </a:r>
          <a:endParaRPr lang="en-US" sz="2300" kern="1200" dirty="0">
            <a:latin typeface="Georgia" panose="02040502050405020303" pitchFamily="18" charset="0"/>
          </a:endParaRPr>
        </a:p>
      </dsp:txBody>
      <dsp:txXfrm>
        <a:off x="500408" y="340336"/>
        <a:ext cx="7318117" cy="681027"/>
      </dsp:txXfrm>
    </dsp:sp>
    <dsp:sp modelId="{70CFCA2C-F88A-4335-B320-00ECF79AEB81}">
      <dsp:nvSpPr>
        <dsp:cNvPr id="0" name=""/>
        <dsp:cNvSpPr/>
      </dsp:nvSpPr>
      <dsp:spPr>
        <a:xfrm>
          <a:off x="200530" y="402123"/>
          <a:ext cx="599755" cy="557455"/>
        </a:xfrm>
        <a:prstGeom prst="ellipse">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AE2DB4-8B18-43A9-9C04-4F5F922B0B1E}">
      <dsp:nvSpPr>
        <dsp:cNvPr id="0" name=""/>
        <dsp:cNvSpPr/>
      </dsp:nvSpPr>
      <dsp:spPr>
        <a:xfrm>
          <a:off x="890857" y="1362055"/>
          <a:ext cx="6927668" cy="68102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0566" tIns="58420" rIns="58420" bIns="58420" numCol="1" spcCol="1270" anchor="ctr" anchorCtr="0">
          <a:noAutofit/>
        </a:bodyPr>
        <a:lstStyle/>
        <a:p>
          <a:pPr lvl="0" algn="l" defTabSz="1022350">
            <a:lnSpc>
              <a:spcPct val="90000"/>
            </a:lnSpc>
            <a:spcBef>
              <a:spcPct val="0"/>
            </a:spcBef>
            <a:spcAft>
              <a:spcPct val="35000"/>
            </a:spcAft>
          </a:pPr>
          <a:r>
            <a:rPr lang="en-US" sz="2300" kern="1200" dirty="0" smtClean="0">
              <a:latin typeface="Georgia" panose="02040502050405020303" pitchFamily="18" charset="0"/>
            </a:rPr>
            <a:t>Harness and integrate data</a:t>
          </a:r>
          <a:endParaRPr lang="en-US" sz="2300" kern="1200" dirty="0">
            <a:latin typeface="Georgia" panose="02040502050405020303" pitchFamily="18" charset="0"/>
          </a:endParaRPr>
        </a:p>
      </dsp:txBody>
      <dsp:txXfrm>
        <a:off x="890857" y="1362055"/>
        <a:ext cx="6927668" cy="681027"/>
      </dsp:txXfrm>
    </dsp:sp>
    <dsp:sp modelId="{C2F672DA-1A81-42CD-B7D3-5C2888E4F100}">
      <dsp:nvSpPr>
        <dsp:cNvPr id="0" name=""/>
        <dsp:cNvSpPr/>
      </dsp:nvSpPr>
      <dsp:spPr>
        <a:xfrm>
          <a:off x="465214" y="1276927"/>
          <a:ext cx="851284" cy="851284"/>
        </a:xfrm>
        <a:prstGeom prst="ellipse">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64F492-E78F-48AB-8B86-46EAE923C963}">
      <dsp:nvSpPr>
        <dsp:cNvPr id="0" name=""/>
        <dsp:cNvSpPr/>
      </dsp:nvSpPr>
      <dsp:spPr>
        <a:xfrm>
          <a:off x="890857" y="2383775"/>
          <a:ext cx="6927668" cy="68102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0566" tIns="58420" rIns="58420" bIns="58420" numCol="1" spcCol="1270" anchor="ctr" anchorCtr="0">
          <a:noAutofit/>
        </a:bodyPr>
        <a:lstStyle/>
        <a:p>
          <a:pPr lvl="0" algn="l" defTabSz="1022350">
            <a:lnSpc>
              <a:spcPct val="90000"/>
            </a:lnSpc>
            <a:spcBef>
              <a:spcPct val="0"/>
            </a:spcBef>
            <a:spcAft>
              <a:spcPct val="35000"/>
            </a:spcAft>
          </a:pPr>
          <a:r>
            <a:rPr lang="en-US" sz="2300" kern="1200" dirty="0" smtClean="0">
              <a:latin typeface="Georgia" panose="02040502050405020303" pitchFamily="18" charset="0"/>
            </a:rPr>
            <a:t>Create and disseminate information/intelligence</a:t>
          </a:r>
          <a:endParaRPr lang="en-US" sz="2300" kern="1200" dirty="0">
            <a:latin typeface="Georgia" panose="02040502050405020303" pitchFamily="18" charset="0"/>
          </a:endParaRPr>
        </a:p>
      </dsp:txBody>
      <dsp:txXfrm>
        <a:off x="890857" y="2383775"/>
        <a:ext cx="6927668" cy="681027"/>
      </dsp:txXfrm>
    </dsp:sp>
    <dsp:sp modelId="{F0DA5AEC-9004-4292-9297-36CA6AAEF3F1}">
      <dsp:nvSpPr>
        <dsp:cNvPr id="0" name=""/>
        <dsp:cNvSpPr/>
      </dsp:nvSpPr>
      <dsp:spPr>
        <a:xfrm>
          <a:off x="465214" y="2298646"/>
          <a:ext cx="851284" cy="851284"/>
        </a:xfrm>
        <a:prstGeom prst="ellipse">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4F4FC10-AEE8-4980-AE84-C81909063D91}">
      <dsp:nvSpPr>
        <dsp:cNvPr id="0" name=""/>
        <dsp:cNvSpPr/>
      </dsp:nvSpPr>
      <dsp:spPr>
        <a:xfrm>
          <a:off x="500408" y="3405494"/>
          <a:ext cx="7318117" cy="68102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0566" tIns="58420" rIns="58420" bIns="58420" numCol="1" spcCol="1270" anchor="ctr" anchorCtr="0">
          <a:noAutofit/>
        </a:bodyPr>
        <a:lstStyle/>
        <a:p>
          <a:pPr lvl="0" algn="l" defTabSz="1022350">
            <a:lnSpc>
              <a:spcPct val="90000"/>
            </a:lnSpc>
            <a:spcBef>
              <a:spcPct val="0"/>
            </a:spcBef>
            <a:spcAft>
              <a:spcPct val="35000"/>
            </a:spcAft>
          </a:pPr>
          <a:r>
            <a:rPr lang="en-US" sz="2300" kern="1200" dirty="0" smtClean="0">
              <a:latin typeface="Georgia" panose="02040502050405020303" pitchFamily="18" charset="0"/>
            </a:rPr>
            <a:t>Advance University mission</a:t>
          </a:r>
          <a:endParaRPr lang="en-US" sz="2300" kern="1200" dirty="0">
            <a:latin typeface="Georgia" panose="02040502050405020303" pitchFamily="18" charset="0"/>
          </a:endParaRPr>
        </a:p>
      </dsp:txBody>
      <dsp:txXfrm>
        <a:off x="500408" y="3405494"/>
        <a:ext cx="7318117" cy="681027"/>
      </dsp:txXfrm>
    </dsp:sp>
    <dsp:sp modelId="{07357E67-3B39-41B4-AE24-BA11C8842CD2}">
      <dsp:nvSpPr>
        <dsp:cNvPr id="0" name=""/>
        <dsp:cNvSpPr/>
      </dsp:nvSpPr>
      <dsp:spPr>
        <a:xfrm>
          <a:off x="74765" y="3320365"/>
          <a:ext cx="851284" cy="851284"/>
        </a:xfrm>
        <a:prstGeom prst="ellipse">
          <a:avLst/>
        </a:prstGeom>
        <a:solidFill>
          <a:schemeClr val="lt1">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737191-0ED6-41E9-9ECA-7B90EF7E06CE}">
      <dsp:nvSpPr>
        <dsp:cNvPr id="0" name=""/>
        <dsp:cNvSpPr/>
      </dsp:nvSpPr>
      <dsp:spPr>
        <a:xfrm>
          <a:off x="905" y="367337"/>
          <a:ext cx="3533310" cy="2119986"/>
        </a:xfrm>
        <a:prstGeom prst="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solidFill>
                <a:schemeClr val="tx1"/>
              </a:solidFill>
            </a:rPr>
            <a:t>PeopleSoft and the Data Warehouse are governed by the University Data Governance Council</a:t>
          </a:r>
          <a:endParaRPr lang="en-US" sz="2700" kern="1200" dirty="0">
            <a:solidFill>
              <a:schemeClr val="tx1"/>
            </a:solidFill>
          </a:endParaRPr>
        </a:p>
      </dsp:txBody>
      <dsp:txXfrm>
        <a:off x="905" y="367337"/>
        <a:ext cx="3533310" cy="2119986"/>
      </dsp:txXfrm>
    </dsp:sp>
    <dsp:sp modelId="{6F9D533D-6EFC-437C-AAD1-487B81F27561}">
      <dsp:nvSpPr>
        <dsp:cNvPr id="0" name=""/>
        <dsp:cNvSpPr/>
      </dsp:nvSpPr>
      <dsp:spPr>
        <a:xfrm>
          <a:off x="3887547" y="367337"/>
          <a:ext cx="3533310" cy="2119986"/>
        </a:xfrm>
        <a:prstGeom prst="rect">
          <a:avLst/>
        </a:prstGeom>
        <a:solidFill>
          <a:srgbClr val="A71E23"/>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Establish expectations for all other data assets to have formal data governance</a:t>
          </a:r>
          <a:endParaRPr lang="en-US" sz="2700" kern="1200" dirty="0"/>
        </a:p>
      </dsp:txBody>
      <dsp:txXfrm>
        <a:off x="3887547" y="367337"/>
        <a:ext cx="3533310" cy="21199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0875CF-7D24-4A1A-A613-680502B40FCF}">
      <dsp:nvSpPr>
        <dsp:cNvPr id="0" name=""/>
        <dsp:cNvSpPr/>
      </dsp:nvSpPr>
      <dsp:spPr>
        <a:xfrm>
          <a:off x="0" y="410379"/>
          <a:ext cx="7396032" cy="431730"/>
        </a:xfrm>
        <a:prstGeom prst="roundRect">
          <a:avLst/>
        </a:prstGeom>
        <a:solidFill>
          <a:schemeClr val="tx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t>Maturity in data acquisition, governance, quality, access, usage, &amp; extraction</a:t>
          </a:r>
          <a:endParaRPr lang="en-US" sz="1800" kern="1200" dirty="0"/>
        </a:p>
      </dsp:txBody>
      <dsp:txXfrm>
        <a:off x="21075" y="431454"/>
        <a:ext cx="7353882" cy="389580"/>
      </dsp:txXfrm>
    </dsp:sp>
    <dsp:sp modelId="{E54B33BC-7A57-4C89-BD45-68A0866C2927}">
      <dsp:nvSpPr>
        <dsp:cNvPr id="0" name=""/>
        <dsp:cNvSpPr/>
      </dsp:nvSpPr>
      <dsp:spPr>
        <a:xfrm>
          <a:off x="0" y="893949"/>
          <a:ext cx="7396032" cy="431730"/>
        </a:xfrm>
        <a:prstGeom prst="roundRect">
          <a:avLst/>
        </a:prstGeom>
        <a:solidFill>
          <a:srgbClr val="A71E23"/>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t>Tools capable of performing analyses and communicating effectively </a:t>
          </a:r>
          <a:endParaRPr lang="en-US" sz="1800" kern="1200" dirty="0"/>
        </a:p>
      </dsp:txBody>
      <dsp:txXfrm>
        <a:off x="21075" y="915024"/>
        <a:ext cx="7353882" cy="389580"/>
      </dsp:txXfrm>
    </dsp:sp>
    <dsp:sp modelId="{6F0D6BA6-1BE5-44CF-BB6F-679B01B9B801}">
      <dsp:nvSpPr>
        <dsp:cNvPr id="0" name=""/>
        <dsp:cNvSpPr/>
      </dsp:nvSpPr>
      <dsp:spPr>
        <a:xfrm>
          <a:off x="0" y="1377519"/>
          <a:ext cx="7396032" cy="431730"/>
        </a:xfrm>
        <a:prstGeom prst="roundRect">
          <a:avLst/>
        </a:prstGeom>
        <a:solidFill>
          <a:srgbClr val="828383"/>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t>Speed and ease of use</a:t>
          </a:r>
          <a:endParaRPr lang="en-US" sz="1800" kern="1200" dirty="0"/>
        </a:p>
      </dsp:txBody>
      <dsp:txXfrm>
        <a:off x="21075" y="1398594"/>
        <a:ext cx="7353882" cy="38958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sz="quarter" idx="1"/>
          </p:nvPr>
        </p:nvSpPr>
        <p:spPr>
          <a:xfrm>
            <a:off x="3970938" y="2"/>
            <a:ext cx="3037840" cy="466434"/>
          </a:xfrm>
          <a:prstGeom prst="rect">
            <a:avLst/>
          </a:prstGeom>
        </p:spPr>
        <p:txBody>
          <a:bodyPr vert="horz" lIns="93172" tIns="46586" rIns="93172" bIns="46586" rtlCol="0"/>
          <a:lstStyle>
            <a:lvl1pPr algn="r">
              <a:defRPr sz="1300"/>
            </a:lvl1pPr>
          </a:lstStyle>
          <a:p>
            <a:fld id="{A706CF33-8FBF-4B4C-A62C-C7FCEE2F205E}" type="datetimeFigureOut">
              <a:rPr lang="en-US" smtClean="0"/>
              <a:t>5/30/2017</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2" tIns="46586" rIns="93172" bIns="46586"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2" tIns="46586" rIns="93172" bIns="46586" rtlCol="0" anchor="b"/>
          <a:lstStyle>
            <a:lvl1pPr algn="r">
              <a:defRPr sz="1300"/>
            </a:lvl1pPr>
          </a:lstStyle>
          <a:p>
            <a:fld id="{CA2B81D4-C81F-2846-A8B2-30C4B23FE648}" type="slidenum">
              <a:rPr lang="en-US" smtClean="0"/>
              <a:t>‹#›</a:t>
            </a:fld>
            <a:endParaRPr lang="en-US" dirty="0"/>
          </a:p>
        </p:txBody>
      </p:sp>
    </p:spTree>
    <p:extLst>
      <p:ext uri="{BB962C8B-B14F-4D97-AF65-F5344CB8AC3E}">
        <p14:creationId xmlns:p14="http://schemas.microsoft.com/office/powerpoint/2010/main" val="3994697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idx="1"/>
          </p:nvPr>
        </p:nvSpPr>
        <p:spPr>
          <a:xfrm>
            <a:off x="3970938" y="2"/>
            <a:ext cx="3037840" cy="466434"/>
          </a:xfrm>
          <a:prstGeom prst="rect">
            <a:avLst/>
          </a:prstGeom>
        </p:spPr>
        <p:txBody>
          <a:bodyPr vert="horz" lIns="93172" tIns="46586" rIns="93172" bIns="46586" rtlCol="0"/>
          <a:lstStyle>
            <a:lvl1pPr algn="r">
              <a:defRPr sz="1300"/>
            </a:lvl1pPr>
          </a:lstStyle>
          <a:p>
            <a:fld id="{68D938DB-7AC2-8B49-96CB-F4713922A74B}" type="datetimeFigureOut">
              <a:rPr lang="en-US" smtClean="0"/>
              <a:t>5/30/2017</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2" tIns="46586" rIns="93172" bIns="4658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2" tIns="46586" rIns="93172" bIns="46586"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2" tIns="46586" rIns="93172" bIns="46586" rtlCol="0" anchor="b"/>
          <a:lstStyle>
            <a:lvl1pPr algn="r">
              <a:defRPr sz="1300"/>
            </a:lvl1pPr>
          </a:lstStyle>
          <a:p>
            <a:fld id="{06818A80-324C-A94A-A288-E8B5ECC90687}" type="slidenum">
              <a:rPr lang="en-US" smtClean="0"/>
              <a:t>‹#›</a:t>
            </a:fld>
            <a:endParaRPr lang="en-US" dirty="0"/>
          </a:p>
        </p:txBody>
      </p:sp>
    </p:spTree>
    <p:extLst>
      <p:ext uri="{BB962C8B-B14F-4D97-AF65-F5344CB8AC3E}">
        <p14:creationId xmlns:p14="http://schemas.microsoft.com/office/powerpoint/2010/main" val="1819550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818A80-324C-A94A-A288-E8B5ECC90687}" type="slidenum">
              <a:rPr lang="en-US" smtClean="0"/>
              <a:t>1</a:t>
            </a:fld>
            <a:endParaRPr lang="en-US" dirty="0"/>
          </a:p>
        </p:txBody>
      </p:sp>
    </p:spTree>
    <p:extLst>
      <p:ext uri="{BB962C8B-B14F-4D97-AF65-F5344CB8AC3E}">
        <p14:creationId xmlns:p14="http://schemas.microsoft.com/office/powerpoint/2010/main" val="4230225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818A80-324C-A94A-A288-E8B5ECC90687}" type="slidenum">
              <a:rPr lang="en-US" smtClean="0"/>
              <a:t>14</a:t>
            </a:fld>
            <a:endParaRPr lang="en-US" dirty="0"/>
          </a:p>
        </p:txBody>
      </p:sp>
    </p:spTree>
    <p:extLst>
      <p:ext uri="{BB962C8B-B14F-4D97-AF65-F5344CB8AC3E}">
        <p14:creationId xmlns:p14="http://schemas.microsoft.com/office/powerpoint/2010/main" val="34338064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BU 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665" y="268"/>
            <a:ext cx="9163665" cy="6872211"/>
          </a:xfrm>
          <a:prstGeom prst="rect">
            <a:avLst/>
          </a:prstGeom>
        </p:spPr>
      </p:pic>
      <p:cxnSp>
        <p:nvCxnSpPr>
          <p:cNvPr id="8" name="Straight Connector 7"/>
          <p:cNvCxnSpPr/>
          <p:nvPr userDrawn="1"/>
        </p:nvCxnSpPr>
        <p:spPr>
          <a:xfrm>
            <a:off x="1769806" y="4657197"/>
            <a:ext cx="7374194" cy="181"/>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7377" y="1272796"/>
            <a:ext cx="4006236" cy="685081"/>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69805" y="2356161"/>
            <a:ext cx="5597465" cy="2091640"/>
          </a:xfrm>
          <a:prstGeom prst="rect">
            <a:avLst/>
          </a:prstGeom>
        </p:spPr>
      </p:pic>
      <p:sp>
        <p:nvSpPr>
          <p:cNvPr id="9" name="Content Placeholder 3"/>
          <p:cNvSpPr>
            <a:spLocks noGrp="1"/>
          </p:cNvSpPr>
          <p:nvPr>
            <p:ph sz="half" idx="2" hasCustomPrompt="1"/>
          </p:nvPr>
        </p:nvSpPr>
        <p:spPr>
          <a:xfrm>
            <a:off x="1686846" y="4860050"/>
            <a:ext cx="6393426" cy="818549"/>
          </a:xfrm>
          <a:prstGeom prst="rect">
            <a:avLst/>
          </a:prstGeom>
        </p:spPr>
        <p:txBody>
          <a:bodyPr>
            <a:normAutofit/>
          </a:bodyPr>
          <a:lstStyle>
            <a:lvl1pPr marL="0" indent="0">
              <a:lnSpc>
                <a:spcPct val="100000"/>
              </a:lnSpc>
              <a:spcBef>
                <a:spcPts val="0"/>
              </a:spcBef>
              <a:buNone/>
              <a:defRPr sz="1400" b="1" i="0" baseline="0">
                <a:solidFill>
                  <a:schemeClr val="bg1"/>
                </a:solidFill>
                <a:latin typeface="Georgia" charset="0"/>
                <a:ea typeface="Georgia" charset="0"/>
                <a:cs typeface="Georgia" charset="0"/>
              </a:defRPr>
            </a:lvl1pPr>
            <a:lvl2pPr>
              <a:defRPr sz="1800">
                <a:solidFill>
                  <a:srgbClr val="C0C0C0"/>
                </a:solidFill>
                <a:latin typeface="Museo Slab 500" charset="0"/>
                <a:ea typeface="Museo Slab 500" charset="0"/>
                <a:cs typeface="Museo Slab 500" charset="0"/>
              </a:defRPr>
            </a:lvl2pPr>
            <a:lvl3pPr>
              <a:defRPr sz="1800">
                <a:solidFill>
                  <a:srgbClr val="C0C0C0"/>
                </a:solidFill>
                <a:latin typeface="Museo Slab 500" charset="0"/>
                <a:ea typeface="Museo Slab 500" charset="0"/>
                <a:cs typeface="Museo Slab 500" charset="0"/>
              </a:defRPr>
            </a:lvl3pPr>
            <a:lvl4pPr>
              <a:defRPr sz="1800">
                <a:solidFill>
                  <a:srgbClr val="C0C0C0"/>
                </a:solidFill>
                <a:latin typeface="Museo Slab 500" charset="0"/>
                <a:ea typeface="Museo Slab 500" charset="0"/>
                <a:cs typeface="Museo Slab 500" charset="0"/>
              </a:defRPr>
            </a:lvl4pPr>
            <a:lvl5pPr>
              <a:defRPr sz="1800">
                <a:solidFill>
                  <a:srgbClr val="C0C0C0"/>
                </a:solidFill>
                <a:latin typeface="Museo Slab 500" charset="0"/>
                <a:ea typeface="Museo Slab 500" charset="0"/>
                <a:cs typeface="Museo Slab 500" charset="0"/>
              </a:defRPr>
            </a:lvl5pPr>
          </a:lstStyle>
          <a:p>
            <a:pPr lvl="0"/>
            <a:r>
              <a:rPr lang="en-US" dirty="0" smtClean="0"/>
              <a:t>SUBTITLE OR NAME OF PRESENTATION</a:t>
            </a:r>
            <a:endParaRPr lang="en-US" dirty="0"/>
          </a:p>
        </p:txBody>
      </p:sp>
    </p:spTree>
    <p:extLst>
      <p:ext uri="{BB962C8B-B14F-4D97-AF65-F5344CB8AC3E}">
        <p14:creationId xmlns:p14="http://schemas.microsoft.com/office/powerpoint/2010/main" val="8884701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BU Text-3 Photos">
    <p:spTree>
      <p:nvGrpSpPr>
        <p:cNvPr id="1" name=""/>
        <p:cNvGrpSpPr/>
        <p:nvPr/>
      </p:nvGrpSpPr>
      <p:grpSpPr>
        <a:xfrm>
          <a:off x="0" y="0"/>
          <a:ext cx="0" cy="0"/>
          <a:chOff x="0" y="0"/>
          <a:chExt cx="0" cy="0"/>
        </a:xfrm>
      </p:grpSpPr>
      <p:sp>
        <p:nvSpPr>
          <p:cNvPr id="20" name="Picture Placeholder 2"/>
          <p:cNvSpPr>
            <a:spLocks noGrp="1" noChangeAspect="1"/>
          </p:cNvSpPr>
          <p:nvPr>
            <p:ph type="pic" idx="13"/>
          </p:nvPr>
        </p:nvSpPr>
        <p:spPr>
          <a:xfrm>
            <a:off x="6323801" y="962913"/>
            <a:ext cx="2194911" cy="2271106"/>
          </a:xfrm>
          <a:prstGeom prst="rect">
            <a:avLst/>
          </a:prstGeom>
          <a:solidFill>
            <a:schemeClr val="bg1">
              <a:lumMod val="95000"/>
            </a:schemeClr>
          </a:solidFill>
        </p:spPr>
        <p:txBody>
          <a:bodyPr anchor="t">
            <a:normAutofit/>
          </a:bodyPr>
          <a:lstStyle>
            <a:lvl1pPr marL="0" indent="0">
              <a:buNone/>
              <a:defRPr sz="1200">
                <a:solidFill>
                  <a:srgbClr val="828383"/>
                </a:solidFill>
                <a:latin typeface="Georgia" charset="0"/>
                <a:ea typeface="Georgia" charset="0"/>
                <a:cs typeface="Georgia"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21" name="Picture Placeholder 2"/>
          <p:cNvSpPr>
            <a:spLocks noGrp="1" noChangeAspect="1"/>
          </p:cNvSpPr>
          <p:nvPr>
            <p:ph type="pic" idx="14"/>
          </p:nvPr>
        </p:nvSpPr>
        <p:spPr>
          <a:xfrm>
            <a:off x="6323801" y="3321427"/>
            <a:ext cx="2194911" cy="2265826"/>
          </a:xfrm>
          <a:prstGeom prst="rect">
            <a:avLst/>
          </a:prstGeom>
          <a:solidFill>
            <a:schemeClr val="bg1">
              <a:lumMod val="95000"/>
            </a:schemeClr>
          </a:solidFill>
        </p:spPr>
        <p:txBody>
          <a:bodyPr anchor="t">
            <a:normAutofit/>
          </a:bodyPr>
          <a:lstStyle>
            <a:lvl1pPr marL="0" indent="0">
              <a:buNone/>
              <a:defRPr sz="1200">
                <a:solidFill>
                  <a:srgbClr val="828383"/>
                </a:solidFill>
                <a:latin typeface="Georgia" charset="0"/>
                <a:ea typeface="Georgia" charset="0"/>
                <a:cs typeface="Georgia"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23" name="Title 1"/>
          <p:cNvSpPr>
            <a:spLocks noGrp="1"/>
          </p:cNvSpPr>
          <p:nvPr>
            <p:ph type="title" hasCustomPrompt="1"/>
          </p:nvPr>
        </p:nvSpPr>
        <p:spPr>
          <a:xfrm>
            <a:off x="626116" y="897538"/>
            <a:ext cx="3335552" cy="972207"/>
          </a:xfrm>
          <a:prstGeom prst="rect">
            <a:avLst/>
          </a:prstGeom>
        </p:spPr>
        <p:txBody>
          <a:bodyPr anchor="t" anchorCtr="0">
            <a:normAutofit/>
          </a:bodyPr>
          <a:lstStyle>
            <a:lvl1pPr>
              <a:lnSpc>
                <a:spcPct val="80000"/>
              </a:lnSpc>
              <a:defRPr sz="3000" b="1" i="0">
                <a:latin typeface="Verdana" charset="0"/>
                <a:ea typeface="Verdana" charset="0"/>
                <a:cs typeface="Verdana" charset="0"/>
              </a:defRPr>
            </a:lvl1pPr>
          </a:lstStyle>
          <a:p>
            <a:r>
              <a:rPr lang="en-US" dirty="0" err="1" smtClean="0"/>
              <a:t>Lorem</a:t>
            </a:r>
            <a:r>
              <a:rPr lang="en-US" dirty="0" smtClean="0"/>
              <a:t> </a:t>
            </a:r>
            <a:r>
              <a:rPr lang="en-US" dirty="0" err="1" smtClean="0"/>
              <a:t>Ipsum</a:t>
            </a:r>
            <a:r>
              <a:rPr lang="en-US" dirty="0" smtClean="0"/>
              <a:t> dolor sit </a:t>
            </a:r>
            <a:r>
              <a:rPr lang="en-US" dirty="0" err="1" smtClean="0"/>
              <a:t>amet</a:t>
            </a:r>
            <a:endParaRPr lang="en-US" dirty="0"/>
          </a:p>
        </p:txBody>
      </p:sp>
      <p:sp>
        <p:nvSpPr>
          <p:cNvPr id="24" name="Text Placeholder 3"/>
          <p:cNvSpPr>
            <a:spLocks noGrp="1"/>
          </p:cNvSpPr>
          <p:nvPr>
            <p:ph type="body" sz="half" idx="2" hasCustomPrompt="1"/>
          </p:nvPr>
        </p:nvSpPr>
        <p:spPr>
          <a:xfrm>
            <a:off x="626116" y="2039016"/>
            <a:ext cx="3335552" cy="3616244"/>
          </a:xfrm>
          <a:prstGeom prst="rect">
            <a:avLst/>
          </a:prstGeom>
        </p:spPr>
        <p:txBody>
          <a:bodyPr>
            <a:normAutofit/>
          </a:bodyPr>
          <a:lstStyle>
            <a:lvl1pPr marL="0" indent="0">
              <a:buNone/>
              <a:defRPr sz="1200" b="0" i="0" baseline="0">
                <a:solidFill>
                  <a:srgbClr val="828383"/>
                </a:solidFill>
                <a:latin typeface="Georgia" charset="0"/>
                <a:ea typeface="Georgia" charset="0"/>
                <a:cs typeface="Georgia"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err="1" smtClean="0"/>
              <a:t>Igendaerat</a:t>
            </a:r>
            <a:r>
              <a:rPr lang="en-US" dirty="0" smtClean="0"/>
              <a:t> as </a:t>
            </a:r>
            <a:r>
              <a:rPr lang="en-US" dirty="0" err="1" smtClean="0"/>
              <a:t>porpossin</a:t>
            </a:r>
            <a:r>
              <a:rPr lang="en-US" dirty="0" smtClean="0"/>
              <a:t> con </a:t>
            </a:r>
            <a:r>
              <a:rPr lang="en-US" dirty="0" err="1" smtClean="0"/>
              <a:t>pe</a:t>
            </a:r>
            <a:r>
              <a:rPr lang="en-US" dirty="0" smtClean="0"/>
              <a:t> </a:t>
            </a:r>
            <a:r>
              <a:rPr lang="en-US" dirty="0" err="1" smtClean="0"/>
              <a:t>simBereptatur</a:t>
            </a:r>
            <a:r>
              <a:rPr lang="en-US" dirty="0" smtClean="0"/>
              <a:t> re </a:t>
            </a:r>
            <a:r>
              <a:rPr lang="en-US" dirty="0" err="1" smtClean="0"/>
              <a:t>sinctorio</a:t>
            </a:r>
            <a:r>
              <a:rPr lang="en-US" dirty="0" smtClean="0"/>
              <a:t>. </a:t>
            </a:r>
          </a:p>
          <a:p>
            <a:pPr lvl="0"/>
            <a:r>
              <a:rPr lang="en-US" dirty="0" err="1" smtClean="0"/>
              <a:t>Evel</a:t>
            </a:r>
            <a:r>
              <a:rPr lang="en-US" dirty="0" smtClean="0"/>
              <a:t> </a:t>
            </a:r>
            <a:r>
              <a:rPr lang="en-US" dirty="0" err="1" smtClean="0"/>
              <a:t>ium</a:t>
            </a:r>
            <a:r>
              <a:rPr lang="en-US" dirty="0" smtClean="0"/>
              <a:t> </a:t>
            </a:r>
            <a:r>
              <a:rPr lang="en-US" dirty="0" err="1" smtClean="0"/>
              <a:t>quiae</a:t>
            </a:r>
            <a:r>
              <a:rPr lang="en-US" dirty="0" smtClean="0"/>
              <a:t> </a:t>
            </a:r>
            <a:r>
              <a:rPr lang="en-US" dirty="0" err="1" smtClean="0"/>
              <a:t>voluptas</a:t>
            </a:r>
            <a:r>
              <a:rPr lang="en-US" dirty="0" smtClean="0"/>
              <a:t> </a:t>
            </a:r>
            <a:r>
              <a:rPr lang="en-US" dirty="0" err="1" smtClean="0"/>
              <a:t>everatquodi</a:t>
            </a:r>
            <a:r>
              <a:rPr lang="en-US" dirty="0" smtClean="0"/>
              <a:t> </a:t>
            </a:r>
            <a:r>
              <a:rPr lang="en-US" dirty="0" err="1" smtClean="0"/>
              <a:t>rempore</a:t>
            </a:r>
            <a:r>
              <a:rPr lang="en-US" dirty="0" smtClean="0"/>
              <a:t> </a:t>
            </a:r>
            <a:r>
              <a:rPr lang="en-US" dirty="0" err="1" smtClean="0"/>
              <a:t>ni</a:t>
            </a:r>
            <a:r>
              <a:rPr lang="en-US" dirty="0" smtClean="0"/>
              <a:t> </a:t>
            </a:r>
            <a:r>
              <a:rPr lang="en-US" dirty="0" err="1" smtClean="0"/>
              <a:t>aut</a:t>
            </a:r>
            <a:r>
              <a:rPr lang="en-US" dirty="0" smtClean="0"/>
              <a:t> </a:t>
            </a:r>
            <a:r>
              <a:rPr lang="en-US" dirty="0" err="1" smtClean="0"/>
              <a:t>quiatur</a:t>
            </a:r>
            <a:r>
              <a:rPr lang="en-US" dirty="0" smtClean="0"/>
              <a:t> </a:t>
            </a:r>
            <a:r>
              <a:rPr lang="en-US" dirty="0" err="1" smtClean="0"/>
              <a:t>aut</a:t>
            </a:r>
            <a:r>
              <a:rPr lang="en-US" dirty="0" smtClean="0"/>
              <a:t> </a:t>
            </a:r>
            <a:r>
              <a:rPr lang="en-US" dirty="0" err="1" smtClean="0"/>
              <a:t>excerum</a:t>
            </a:r>
            <a:r>
              <a:rPr lang="en-US" dirty="0" smtClean="0"/>
              <a:t> </a:t>
            </a:r>
            <a:r>
              <a:rPr lang="en-US" dirty="0" err="1" smtClean="0"/>
              <a:t>ni</a:t>
            </a:r>
            <a:r>
              <a:rPr lang="en-US" dirty="0" smtClean="0"/>
              <a:t>. </a:t>
            </a:r>
          </a:p>
          <a:p>
            <a:pPr lvl="0"/>
            <a:r>
              <a:rPr lang="en-US" dirty="0" err="1" smtClean="0"/>
              <a:t>Pellentesque</a:t>
            </a:r>
            <a:r>
              <a:rPr lang="en-US" dirty="0" smtClean="0"/>
              <a:t> </a:t>
            </a:r>
            <a:r>
              <a:rPr lang="en-US" dirty="0" err="1" smtClean="0"/>
              <a:t>pellentesque</a:t>
            </a:r>
            <a:r>
              <a:rPr lang="en-US" dirty="0" smtClean="0"/>
              <a:t> </a:t>
            </a:r>
            <a:r>
              <a:rPr lang="en-US" dirty="0" err="1" smtClean="0"/>
              <a:t>egestas</a:t>
            </a:r>
            <a:r>
              <a:rPr lang="en-US" dirty="0" smtClean="0"/>
              <a:t> </a:t>
            </a:r>
            <a:r>
              <a:rPr lang="en-US" dirty="0" err="1" smtClean="0"/>
              <a:t>turpis</a:t>
            </a:r>
            <a:r>
              <a:rPr lang="en-US" dirty="0" smtClean="0"/>
              <a:t>, </a:t>
            </a:r>
            <a:r>
              <a:rPr lang="en-US" dirty="0" err="1" smtClean="0"/>
              <a:t>vel</a:t>
            </a:r>
            <a:r>
              <a:rPr lang="en-US" dirty="0" smtClean="0"/>
              <a:t> </a:t>
            </a:r>
            <a:r>
              <a:rPr lang="en-US" dirty="0" err="1" smtClean="0"/>
              <a:t>rhoncus</a:t>
            </a:r>
            <a:r>
              <a:rPr lang="en-US" dirty="0" smtClean="0"/>
              <a:t> </a:t>
            </a:r>
            <a:r>
              <a:rPr lang="en-US" dirty="0" err="1" smtClean="0"/>
              <a:t>nibh</a:t>
            </a:r>
            <a:r>
              <a:rPr lang="en-US" dirty="0" smtClean="0"/>
              <a:t> </a:t>
            </a:r>
            <a:r>
              <a:rPr lang="en-US" dirty="0" err="1" smtClean="0"/>
              <a:t>euismod</a:t>
            </a:r>
            <a:r>
              <a:rPr lang="en-US" dirty="0" smtClean="0"/>
              <a:t> </a:t>
            </a:r>
            <a:r>
              <a:rPr lang="en-US" dirty="0" err="1" smtClean="0"/>
              <a:t>vulputate</a:t>
            </a:r>
            <a:r>
              <a:rPr lang="en-US" dirty="0" smtClean="0"/>
              <a:t>. </a:t>
            </a:r>
            <a:r>
              <a:rPr lang="en-US" dirty="0" err="1" smtClean="0"/>
              <a:t>Pellentesque</a:t>
            </a:r>
            <a:r>
              <a:rPr lang="en-US" dirty="0" smtClean="0"/>
              <a:t> </a:t>
            </a:r>
            <a:r>
              <a:rPr lang="en-US" dirty="0" err="1" smtClean="0"/>
              <a:t>eu</a:t>
            </a:r>
            <a:r>
              <a:rPr lang="en-US" dirty="0" smtClean="0"/>
              <a:t> </a:t>
            </a:r>
            <a:r>
              <a:rPr lang="en-US" dirty="0" err="1" smtClean="0"/>
              <a:t>felis</a:t>
            </a:r>
            <a:r>
              <a:rPr lang="en-US" dirty="0" smtClean="0"/>
              <a:t> </a:t>
            </a:r>
            <a:r>
              <a:rPr lang="en-US" dirty="0" err="1" smtClean="0"/>
              <a:t>vestibulum</a:t>
            </a:r>
            <a:r>
              <a:rPr lang="en-US" dirty="0" smtClean="0"/>
              <a:t>, </a:t>
            </a:r>
            <a:r>
              <a:rPr lang="en-US" dirty="0" err="1" smtClean="0"/>
              <a:t>convallis</a:t>
            </a:r>
            <a:r>
              <a:rPr lang="en-US" dirty="0" smtClean="0"/>
              <a:t> nisi </a:t>
            </a:r>
            <a:r>
              <a:rPr lang="en-US" dirty="0" err="1" smtClean="0"/>
              <a:t>nec</a:t>
            </a:r>
            <a:r>
              <a:rPr lang="en-US" dirty="0" smtClean="0"/>
              <a:t>, </a:t>
            </a:r>
            <a:r>
              <a:rPr lang="en-US" dirty="0" err="1" smtClean="0"/>
              <a:t>lobortis</a:t>
            </a:r>
            <a:r>
              <a:rPr lang="en-US" dirty="0" smtClean="0"/>
              <a:t> </a:t>
            </a:r>
            <a:r>
              <a:rPr lang="en-US" dirty="0" err="1" smtClean="0"/>
              <a:t>velit</a:t>
            </a:r>
            <a:r>
              <a:rPr lang="en-US" dirty="0" smtClean="0"/>
              <a:t>. </a:t>
            </a:r>
            <a:r>
              <a:rPr lang="en-US" dirty="0" err="1" smtClean="0"/>
              <a:t>Suspendisse</a:t>
            </a:r>
            <a:r>
              <a:rPr lang="en-US" dirty="0" smtClean="0"/>
              <a:t> in </a:t>
            </a:r>
            <a:r>
              <a:rPr lang="en-US" dirty="0" err="1" smtClean="0"/>
              <a:t>turpis</a:t>
            </a:r>
            <a:r>
              <a:rPr lang="en-US" dirty="0" smtClean="0"/>
              <a:t> </a:t>
            </a:r>
            <a:r>
              <a:rPr lang="en-US" dirty="0" err="1" smtClean="0"/>
              <a:t>faucibus</a:t>
            </a:r>
            <a:r>
              <a:rPr lang="en-US" dirty="0" smtClean="0"/>
              <a:t>, </a:t>
            </a:r>
            <a:r>
              <a:rPr lang="en-US" dirty="0" err="1" smtClean="0"/>
              <a:t>faucibus</a:t>
            </a:r>
            <a:r>
              <a:rPr lang="en-US" dirty="0" smtClean="0"/>
              <a:t> </a:t>
            </a:r>
            <a:r>
              <a:rPr lang="en-US" dirty="0" err="1" smtClean="0"/>
              <a:t>est</a:t>
            </a:r>
            <a:r>
              <a:rPr lang="en-US" dirty="0" smtClean="0"/>
              <a:t> a, </a:t>
            </a:r>
            <a:r>
              <a:rPr lang="en-US" dirty="0" err="1" smtClean="0"/>
              <a:t>convallis</a:t>
            </a:r>
            <a:r>
              <a:rPr lang="en-US" dirty="0" smtClean="0"/>
              <a:t> sem. </a:t>
            </a:r>
            <a:r>
              <a:rPr lang="en-US" dirty="0" err="1" smtClean="0"/>
              <a:t>Nulla</a:t>
            </a:r>
            <a:r>
              <a:rPr lang="en-US" dirty="0" smtClean="0"/>
              <a:t> </a:t>
            </a:r>
            <a:r>
              <a:rPr lang="en-US" dirty="0" err="1" smtClean="0"/>
              <a:t>facilisi</a:t>
            </a:r>
            <a:r>
              <a:rPr lang="en-US" dirty="0" smtClean="0"/>
              <a:t>. </a:t>
            </a:r>
            <a:r>
              <a:rPr lang="en-US" dirty="0" err="1" smtClean="0"/>
              <a:t>Fusce</a:t>
            </a:r>
            <a:r>
              <a:rPr lang="en-US" dirty="0" smtClean="0"/>
              <a:t> </a:t>
            </a:r>
            <a:r>
              <a:rPr lang="en-US" dirty="0" err="1" smtClean="0"/>
              <a:t>hendrerit</a:t>
            </a:r>
            <a:r>
              <a:rPr lang="en-US" dirty="0" smtClean="0"/>
              <a:t> </a:t>
            </a:r>
            <a:r>
              <a:rPr lang="en-US" dirty="0" err="1" smtClean="0"/>
              <a:t>augue</a:t>
            </a:r>
            <a:r>
              <a:rPr lang="en-US" dirty="0" smtClean="0"/>
              <a:t> </a:t>
            </a:r>
            <a:r>
              <a:rPr lang="en-US" dirty="0" err="1" smtClean="0"/>
              <a:t>ut</a:t>
            </a:r>
            <a:r>
              <a:rPr lang="en-US" dirty="0" smtClean="0"/>
              <a:t> </a:t>
            </a:r>
            <a:r>
              <a:rPr lang="en-US" dirty="0" err="1" smtClean="0"/>
              <a:t>ipsum</a:t>
            </a:r>
            <a:r>
              <a:rPr lang="en-US" dirty="0" smtClean="0"/>
              <a:t> </a:t>
            </a:r>
            <a:r>
              <a:rPr lang="en-US" dirty="0" err="1" smtClean="0"/>
              <a:t>blandit</a:t>
            </a:r>
            <a:r>
              <a:rPr lang="en-US" dirty="0" smtClean="0"/>
              <a:t> </a:t>
            </a:r>
            <a:r>
              <a:rPr lang="en-US" dirty="0" err="1" smtClean="0"/>
              <a:t>posuere</a:t>
            </a:r>
            <a:r>
              <a:rPr lang="en-US" dirty="0" smtClean="0"/>
              <a:t>. </a:t>
            </a:r>
            <a:r>
              <a:rPr lang="en-US" dirty="0" err="1" smtClean="0"/>
              <a:t>Quisque</a:t>
            </a:r>
            <a:r>
              <a:rPr lang="en-US" dirty="0" smtClean="0"/>
              <a:t> </a:t>
            </a:r>
            <a:r>
              <a:rPr lang="en-US" dirty="0" err="1" smtClean="0"/>
              <a:t>egestas</a:t>
            </a:r>
            <a:r>
              <a:rPr lang="en-US" dirty="0" smtClean="0"/>
              <a:t> tempus lacus. </a:t>
            </a:r>
            <a:r>
              <a:rPr lang="en-US" dirty="0" err="1" smtClean="0"/>
              <a:t>Vivamus</a:t>
            </a:r>
            <a:r>
              <a:rPr lang="en-US" dirty="0" smtClean="0"/>
              <a:t> </a:t>
            </a:r>
            <a:r>
              <a:rPr lang="en-US" dirty="0" err="1" smtClean="0"/>
              <a:t>blandit</a:t>
            </a:r>
            <a:r>
              <a:rPr lang="en-US" dirty="0" smtClean="0"/>
              <a:t> </a:t>
            </a:r>
            <a:r>
              <a:rPr lang="en-US" dirty="0" err="1" smtClean="0"/>
              <a:t>pellentesque</a:t>
            </a:r>
            <a:r>
              <a:rPr lang="en-US" dirty="0" smtClean="0"/>
              <a:t> </a:t>
            </a:r>
            <a:r>
              <a:rPr lang="en-US" dirty="0" err="1" smtClean="0"/>
              <a:t>diam</a:t>
            </a:r>
            <a:r>
              <a:rPr lang="en-US" dirty="0" smtClean="0"/>
              <a:t> in </a:t>
            </a:r>
            <a:r>
              <a:rPr lang="en-US" dirty="0" err="1" smtClean="0"/>
              <a:t>imperdiet</a:t>
            </a:r>
            <a:r>
              <a:rPr lang="en-US" dirty="0" smtClean="0"/>
              <a:t>. </a:t>
            </a:r>
            <a:r>
              <a:rPr lang="en-US" dirty="0" err="1" smtClean="0"/>
              <a:t>Phasellus</a:t>
            </a:r>
            <a:r>
              <a:rPr lang="en-US" dirty="0" smtClean="0"/>
              <a:t> </a:t>
            </a:r>
            <a:r>
              <a:rPr lang="en-US" dirty="0" err="1" smtClean="0"/>
              <a:t>vehicula</a:t>
            </a:r>
            <a:r>
              <a:rPr lang="en-US" dirty="0" smtClean="0"/>
              <a:t> et </a:t>
            </a:r>
            <a:r>
              <a:rPr lang="en-US" dirty="0" err="1" smtClean="0"/>
              <a:t>eros</a:t>
            </a:r>
            <a:r>
              <a:rPr lang="en-US" dirty="0" smtClean="0"/>
              <a:t> </a:t>
            </a:r>
            <a:r>
              <a:rPr lang="en-US" dirty="0" err="1" smtClean="0"/>
              <a:t>nec</a:t>
            </a:r>
            <a:r>
              <a:rPr lang="en-US" dirty="0" smtClean="0"/>
              <a:t> </a:t>
            </a:r>
            <a:r>
              <a:rPr lang="en-US" dirty="0" err="1" smtClean="0"/>
              <a:t>posuere</a:t>
            </a:r>
            <a:r>
              <a:rPr lang="en-US" dirty="0" smtClean="0"/>
              <a:t>. </a:t>
            </a:r>
            <a:r>
              <a:rPr lang="en-US" dirty="0" err="1" smtClean="0"/>
              <a:t>Nulla</a:t>
            </a:r>
            <a:r>
              <a:rPr lang="en-US" dirty="0" smtClean="0"/>
              <a:t> </a:t>
            </a:r>
            <a:r>
              <a:rPr lang="en-US" dirty="0" err="1" smtClean="0"/>
              <a:t>facilisis</a:t>
            </a:r>
            <a:r>
              <a:rPr lang="en-US" dirty="0" smtClean="0"/>
              <a:t> </a:t>
            </a:r>
            <a:r>
              <a:rPr lang="en-US" dirty="0" err="1" smtClean="0"/>
              <a:t>urna</a:t>
            </a:r>
            <a:r>
              <a:rPr lang="en-US" dirty="0" smtClean="0"/>
              <a:t> </a:t>
            </a:r>
            <a:r>
              <a:rPr lang="en-US" dirty="0" err="1" smtClean="0"/>
              <a:t>faucibus</a:t>
            </a:r>
            <a:r>
              <a:rPr lang="en-US" dirty="0" smtClean="0"/>
              <a:t> </a:t>
            </a:r>
            <a:r>
              <a:rPr lang="en-US" dirty="0" err="1" smtClean="0"/>
              <a:t>mattis</a:t>
            </a:r>
            <a:r>
              <a:rPr lang="en-US" dirty="0" smtClean="0"/>
              <a:t> </a:t>
            </a:r>
            <a:r>
              <a:rPr lang="en-US" dirty="0" err="1" smtClean="0"/>
              <a:t>dignissim</a:t>
            </a:r>
            <a:r>
              <a:rPr lang="en-US" dirty="0" smtClean="0"/>
              <a:t>. </a:t>
            </a:r>
            <a:r>
              <a:rPr lang="en-US" dirty="0" err="1" smtClean="0"/>
              <a:t>Fusce</a:t>
            </a:r>
            <a:r>
              <a:rPr lang="en-US" dirty="0" smtClean="0"/>
              <a:t> </a:t>
            </a:r>
            <a:r>
              <a:rPr lang="en-US" dirty="0" err="1" smtClean="0"/>
              <a:t>auctor</a:t>
            </a:r>
            <a:r>
              <a:rPr lang="en-US" dirty="0" smtClean="0"/>
              <a:t> </a:t>
            </a:r>
            <a:r>
              <a:rPr lang="en-US" dirty="0" err="1" smtClean="0"/>
              <a:t>nulla</a:t>
            </a:r>
            <a:r>
              <a:rPr lang="en-US" dirty="0" smtClean="0"/>
              <a:t> </a:t>
            </a:r>
            <a:r>
              <a:rPr lang="en-US" dirty="0" err="1" smtClean="0"/>
              <a:t>eu</a:t>
            </a:r>
            <a:r>
              <a:rPr lang="en-US" dirty="0" smtClean="0"/>
              <a:t> libero </a:t>
            </a:r>
            <a:r>
              <a:rPr lang="en-US" dirty="0" err="1" smtClean="0"/>
              <a:t>finibus</a:t>
            </a:r>
            <a:r>
              <a:rPr lang="en-US" dirty="0" smtClean="0"/>
              <a:t> </a:t>
            </a:r>
            <a:r>
              <a:rPr lang="en-US" dirty="0" err="1" smtClean="0"/>
              <a:t>placerat</a:t>
            </a:r>
            <a:r>
              <a:rPr lang="en-US" dirty="0" smtClean="0"/>
              <a:t>.</a:t>
            </a:r>
          </a:p>
        </p:txBody>
      </p:sp>
      <p:sp>
        <p:nvSpPr>
          <p:cNvPr id="30" name="Picture Placeholder 2"/>
          <p:cNvSpPr>
            <a:spLocks noGrp="1" noChangeAspect="1"/>
          </p:cNvSpPr>
          <p:nvPr>
            <p:ph type="pic" idx="15"/>
          </p:nvPr>
        </p:nvSpPr>
        <p:spPr>
          <a:xfrm>
            <a:off x="4054287" y="961466"/>
            <a:ext cx="2161751" cy="4625787"/>
          </a:xfrm>
          <a:prstGeom prst="rect">
            <a:avLst/>
          </a:prstGeom>
          <a:solidFill>
            <a:schemeClr val="bg1">
              <a:lumMod val="95000"/>
            </a:schemeClr>
          </a:solidFill>
        </p:spPr>
        <p:txBody>
          <a:bodyPr anchor="t">
            <a:normAutofit/>
          </a:bodyPr>
          <a:lstStyle>
            <a:lvl1pPr marL="0" indent="0">
              <a:buNone/>
              <a:defRPr sz="1200" b="0" i="0">
                <a:solidFill>
                  <a:srgbClr val="828383"/>
                </a:solidFill>
                <a:latin typeface="Georgia" charset="0"/>
                <a:ea typeface="Georgia" charset="0"/>
                <a:cs typeface="Georgia"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25" name="Slide Number Placeholder 5"/>
          <p:cNvSpPr>
            <a:spLocks noGrp="1"/>
          </p:cNvSpPr>
          <p:nvPr>
            <p:ph type="sldNum" sz="quarter" idx="12"/>
          </p:nvPr>
        </p:nvSpPr>
        <p:spPr>
          <a:xfrm>
            <a:off x="6532284" y="6425175"/>
            <a:ext cx="2057400" cy="365125"/>
          </a:xfrm>
          <a:prstGeom prst="rect">
            <a:avLst/>
          </a:prstGeom>
        </p:spPr>
        <p:txBody>
          <a:bodyPr/>
          <a:lstStyle>
            <a:lvl1pPr algn="r">
              <a:defRPr sz="1000" b="1" i="0">
                <a:solidFill>
                  <a:srgbClr val="828383"/>
                </a:solidFill>
                <a:latin typeface="Georgia" charset="0"/>
                <a:ea typeface="Georgia" charset="0"/>
                <a:cs typeface="Georgia" charset="0"/>
              </a:defRPr>
            </a:lvl1pPr>
          </a:lstStyle>
          <a:p>
            <a:fld id="{935F4044-894B-B74C-BA70-A76DFBF02618}" type="slidenum">
              <a:rPr lang="en-US" smtClean="0"/>
              <a:pPr/>
              <a:t>‹#›</a:t>
            </a:fld>
            <a:endParaRPr lang="en-US" dirty="0"/>
          </a:p>
        </p:txBody>
      </p:sp>
      <p:sp>
        <p:nvSpPr>
          <p:cNvPr id="19" name="Text Placeholder 3"/>
          <p:cNvSpPr>
            <a:spLocks noGrp="1"/>
          </p:cNvSpPr>
          <p:nvPr>
            <p:ph type="body" sz="half" idx="16" hasCustomPrompt="1"/>
          </p:nvPr>
        </p:nvSpPr>
        <p:spPr>
          <a:xfrm>
            <a:off x="4054287" y="5735336"/>
            <a:ext cx="4465043" cy="256356"/>
          </a:xfrm>
          <a:prstGeom prst="rect">
            <a:avLst/>
          </a:prstGeom>
        </p:spPr>
        <p:txBody>
          <a:bodyPr lIns="0" tIns="0" rIns="0">
            <a:normAutofit/>
          </a:bodyPr>
          <a:lstStyle>
            <a:lvl1pPr marL="0" indent="0">
              <a:buNone/>
              <a:defRPr sz="800" b="0" i="0" baseline="0">
                <a:solidFill>
                  <a:srgbClr val="828383"/>
                </a:solidFill>
                <a:latin typeface="Georgia" charset="0"/>
                <a:ea typeface="Georgia" charset="0"/>
                <a:cs typeface="Georgia"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a:t>
            </a:r>
            <a:endParaRPr lang="en-US" dirty="0"/>
          </a:p>
        </p:txBody>
      </p:sp>
    </p:spTree>
    <p:extLst>
      <p:ext uri="{BB962C8B-B14F-4D97-AF65-F5344CB8AC3E}">
        <p14:creationId xmlns:p14="http://schemas.microsoft.com/office/powerpoint/2010/main" val="1915537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BU 3 Photos">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1233016" y="908553"/>
            <a:ext cx="6612962" cy="1134234"/>
          </a:xfrm>
          <a:prstGeom prst="rect">
            <a:avLst/>
          </a:prstGeom>
        </p:spPr>
        <p:txBody>
          <a:bodyPr anchor="t" anchorCtr="0">
            <a:normAutofit/>
          </a:bodyPr>
          <a:lstStyle>
            <a:lvl1pPr>
              <a:lnSpc>
                <a:spcPct val="80000"/>
              </a:lnSpc>
              <a:defRPr sz="3000" b="1" i="0">
                <a:latin typeface="Verdana" charset="0"/>
                <a:ea typeface="Verdana" charset="0"/>
                <a:cs typeface="Verdana" charset="0"/>
              </a:defRPr>
            </a:lvl1pPr>
          </a:lstStyle>
          <a:p>
            <a:r>
              <a:rPr lang="en-US" dirty="0" err="1" smtClean="0"/>
              <a:t>Lorem</a:t>
            </a:r>
            <a:r>
              <a:rPr lang="en-US" dirty="0" smtClean="0"/>
              <a:t> </a:t>
            </a:r>
            <a:r>
              <a:rPr lang="en-US" dirty="0" err="1" smtClean="0"/>
              <a:t>Ipsum</a:t>
            </a:r>
            <a:endParaRPr lang="en-US" dirty="0"/>
          </a:p>
        </p:txBody>
      </p:sp>
      <p:sp>
        <p:nvSpPr>
          <p:cNvPr id="9" name="Picture Placeholder 2"/>
          <p:cNvSpPr>
            <a:spLocks noGrp="1" noChangeAspect="1"/>
          </p:cNvSpPr>
          <p:nvPr>
            <p:ph type="pic" idx="13"/>
          </p:nvPr>
        </p:nvSpPr>
        <p:spPr>
          <a:xfrm>
            <a:off x="1233015" y="2385579"/>
            <a:ext cx="2095593" cy="3000278"/>
          </a:xfrm>
          <a:prstGeom prst="rect">
            <a:avLst/>
          </a:prstGeom>
          <a:solidFill>
            <a:schemeClr val="bg1">
              <a:lumMod val="95000"/>
            </a:schemeClr>
          </a:solidFill>
        </p:spPr>
        <p:txBody>
          <a:bodyPr anchor="t">
            <a:normAutofit/>
          </a:bodyPr>
          <a:lstStyle>
            <a:lvl1pPr marL="0" indent="0">
              <a:buNone/>
              <a:defRPr sz="1200" b="0" i="0">
                <a:solidFill>
                  <a:srgbClr val="828383"/>
                </a:solidFill>
                <a:latin typeface="Georgia" charset="0"/>
                <a:ea typeface="Georgia" charset="0"/>
                <a:cs typeface="Georgia"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Drag picture to placeholder or click icon to add</a:t>
            </a:r>
            <a:endParaRPr lang="en-US" dirty="0"/>
          </a:p>
        </p:txBody>
      </p:sp>
      <p:sp>
        <p:nvSpPr>
          <p:cNvPr id="11" name="Picture Placeholder 2"/>
          <p:cNvSpPr>
            <a:spLocks noGrp="1" noChangeAspect="1"/>
          </p:cNvSpPr>
          <p:nvPr>
            <p:ph type="pic" idx="15"/>
          </p:nvPr>
        </p:nvSpPr>
        <p:spPr>
          <a:xfrm>
            <a:off x="5736210" y="2385579"/>
            <a:ext cx="2109083" cy="3000757"/>
          </a:xfrm>
          <a:prstGeom prst="rect">
            <a:avLst/>
          </a:prstGeom>
          <a:solidFill>
            <a:schemeClr val="bg1">
              <a:lumMod val="95000"/>
            </a:schemeClr>
          </a:solidFill>
        </p:spPr>
        <p:txBody>
          <a:bodyPr anchor="t">
            <a:normAutofit/>
          </a:bodyPr>
          <a:lstStyle>
            <a:lvl1pPr marL="0" indent="0">
              <a:buNone/>
              <a:defRPr sz="1200" b="0" i="0">
                <a:solidFill>
                  <a:srgbClr val="828383"/>
                </a:solidFill>
                <a:latin typeface="Georgia" charset="0"/>
                <a:ea typeface="Georgia" charset="0"/>
                <a:cs typeface="Georgia"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Drag picture to placeholder or click icon to add</a:t>
            </a:r>
            <a:endParaRPr lang="en-US" dirty="0"/>
          </a:p>
        </p:txBody>
      </p:sp>
      <p:sp>
        <p:nvSpPr>
          <p:cNvPr id="13" name="Picture Placeholder 2"/>
          <p:cNvSpPr>
            <a:spLocks noGrp="1" noChangeAspect="1"/>
          </p:cNvSpPr>
          <p:nvPr>
            <p:ph type="pic" idx="14"/>
          </p:nvPr>
        </p:nvSpPr>
        <p:spPr>
          <a:xfrm>
            <a:off x="3484694" y="2385696"/>
            <a:ext cx="2095511" cy="3000161"/>
          </a:xfrm>
          <a:prstGeom prst="rect">
            <a:avLst/>
          </a:prstGeom>
          <a:solidFill>
            <a:schemeClr val="bg1">
              <a:lumMod val="95000"/>
            </a:schemeClr>
          </a:solidFill>
        </p:spPr>
        <p:txBody>
          <a:bodyPr anchor="t">
            <a:normAutofit/>
          </a:bodyPr>
          <a:lstStyle>
            <a:lvl1pPr marL="0" indent="0">
              <a:buNone/>
              <a:defRPr sz="1200" b="0" i="0">
                <a:solidFill>
                  <a:srgbClr val="828383"/>
                </a:solidFill>
                <a:latin typeface="Georgia" charset="0"/>
                <a:ea typeface="Georgia" charset="0"/>
                <a:cs typeface="Georgia"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Drag picture to placeholder or click icon to add</a:t>
            </a:r>
            <a:endParaRPr lang="en-US" dirty="0"/>
          </a:p>
        </p:txBody>
      </p:sp>
      <p:sp>
        <p:nvSpPr>
          <p:cNvPr id="17" name="Slide Number Placeholder 5"/>
          <p:cNvSpPr>
            <a:spLocks noGrp="1"/>
          </p:cNvSpPr>
          <p:nvPr>
            <p:ph type="sldNum" sz="quarter" idx="12"/>
          </p:nvPr>
        </p:nvSpPr>
        <p:spPr>
          <a:xfrm>
            <a:off x="6532284" y="6425175"/>
            <a:ext cx="2057400" cy="365125"/>
          </a:xfrm>
          <a:prstGeom prst="rect">
            <a:avLst/>
          </a:prstGeom>
        </p:spPr>
        <p:txBody>
          <a:bodyPr/>
          <a:lstStyle>
            <a:lvl1pPr algn="r">
              <a:defRPr sz="1000" b="1" i="0">
                <a:solidFill>
                  <a:srgbClr val="828383"/>
                </a:solidFill>
                <a:latin typeface="Georgia" charset="0"/>
                <a:ea typeface="Georgia" charset="0"/>
                <a:cs typeface="Georgia" charset="0"/>
              </a:defRPr>
            </a:lvl1pPr>
          </a:lstStyle>
          <a:p>
            <a:fld id="{935F4044-894B-B74C-BA70-A76DFBF02618}" type="slidenum">
              <a:rPr lang="en-US" smtClean="0"/>
              <a:pPr/>
              <a:t>‹#›</a:t>
            </a:fld>
            <a:endParaRPr lang="en-US" dirty="0"/>
          </a:p>
        </p:txBody>
      </p:sp>
      <p:sp>
        <p:nvSpPr>
          <p:cNvPr id="18" name="Text Placeholder 3"/>
          <p:cNvSpPr>
            <a:spLocks noGrp="1"/>
          </p:cNvSpPr>
          <p:nvPr>
            <p:ph type="body" sz="half" idx="16" hasCustomPrompt="1"/>
          </p:nvPr>
        </p:nvSpPr>
        <p:spPr>
          <a:xfrm>
            <a:off x="1233015" y="5457462"/>
            <a:ext cx="2095593" cy="256356"/>
          </a:xfrm>
          <a:prstGeom prst="rect">
            <a:avLst/>
          </a:prstGeom>
        </p:spPr>
        <p:txBody>
          <a:bodyPr lIns="0" tIns="0" rIns="0">
            <a:normAutofit/>
          </a:bodyPr>
          <a:lstStyle>
            <a:lvl1pPr marL="0" indent="0">
              <a:buNone/>
              <a:defRPr sz="800" b="0" i="0" baseline="0">
                <a:solidFill>
                  <a:srgbClr val="828383"/>
                </a:solidFill>
                <a:latin typeface="Georgia" charset="0"/>
                <a:ea typeface="Georgia" charset="0"/>
                <a:cs typeface="Georgia"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a:t>
            </a:r>
            <a:endParaRPr lang="en-US" dirty="0"/>
          </a:p>
        </p:txBody>
      </p:sp>
      <p:sp>
        <p:nvSpPr>
          <p:cNvPr id="19" name="Text Placeholder 3"/>
          <p:cNvSpPr>
            <a:spLocks noGrp="1"/>
          </p:cNvSpPr>
          <p:nvPr>
            <p:ph type="body" sz="half" idx="20" hasCustomPrompt="1"/>
          </p:nvPr>
        </p:nvSpPr>
        <p:spPr>
          <a:xfrm>
            <a:off x="3484694" y="5457462"/>
            <a:ext cx="2095511" cy="256356"/>
          </a:xfrm>
          <a:prstGeom prst="rect">
            <a:avLst/>
          </a:prstGeom>
        </p:spPr>
        <p:txBody>
          <a:bodyPr lIns="0" tIns="0" rIns="0">
            <a:normAutofit/>
          </a:bodyPr>
          <a:lstStyle>
            <a:lvl1pPr marL="0" indent="0">
              <a:buNone/>
              <a:defRPr sz="800" b="0" i="0" baseline="0">
                <a:solidFill>
                  <a:srgbClr val="828383"/>
                </a:solidFill>
                <a:latin typeface="Georgia" charset="0"/>
                <a:ea typeface="Georgia" charset="0"/>
                <a:cs typeface="Georgia"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a:t>
            </a:r>
            <a:endParaRPr lang="en-US" dirty="0"/>
          </a:p>
        </p:txBody>
      </p:sp>
      <p:sp>
        <p:nvSpPr>
          <p:cNvPr id="20" name="Text Placeholder 3"/>
          <p:cNvSpPr>
            <a:spLocks noGrp="1"/>
          </p:cNvSpPr>
          <p:nvPr>
            <p:ph type="body" sz="half" idx="21" hasCustomPrompt="1"/>
          </p:nvPr>
        </p:nvSpPr>
        <p:spPr>
          <a:xfrm>
            <a:off x="5736209" y="5457462"/>
            <a:ext cx="2109084" cy="256356"/>
          </a:xfrm>
          <a:prstGeom prst="rect">
            <a:avLst/>
          </a:prstGeom>
        </p:spPr>
        <p:txBody>
          <a:bodyPr lIns="0" tIns="0" rIns="0">
            <a:normAutofit/>
          </a:bodyPr>
          <a:lstStyle>
            <a:lvl1pPr marL="0" indent="0">
              <a:buNone/>
              <a:defRPr sz="800" b="0" i="0" baseline="0">
                <a:solidFill>
                  <a:srgbClr val="828383"/>
                </a:solidFill>
                <a:latin typeface="Georgia" charset="0"/>
                <a:ea typeface="Georgia" charset="0"/>
                <a:cs typeface="Georgia"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a:t>
            </a:r>
            <a:endParaRPr lang="en-US" dirty="0"/>
          </a:p>
        </p:txBody>
      </p:sp>
    </p:spTree>
    <p:extLst>
      <p:ext uri="{BB962C8B-B14F-4D97-AF65-F5344CB8AC3E}">
        <p14:creationId xmlns:p14="http://schemas.microsoft.com/office/powerpoint/2010/main" val="106438321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BU Text 1 Char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26115" y="897538"/>
            <a:ext cx="3335552" cy="972207"/>
          </a:xfrm>
          <a:prstGeom prst="rect">
            <a:avLst/>
          </a:prstGeom>
        </p:spPr>
        <p:txBody>
          <a:bodyPr anchor="t" anchorCtr="0">
            <a:normAutofit/>
          </a:bodyPr>
          <a:lstStyle>
            <a:lvl1pPr>
              <a:lnSpc>
                <a:spcPct val="80000"/>
              </a:lnSpc>
              <a:defRPr sz="3000" b="1" i="0">
                <a:latin typeface="Verdana" charset="0"/>
                <a:ea typeface="Verdana" charset="0"/>
                <a:cs typeface="Verdana" charset="0"/>
              </a:defRPr>
            </a:lvl1pPr>
          </a:lstStyle>
          <a:p>
            <a:r>
              <a:rPr lang="en-US" dirty="0" err="1" smtClean="0"/>
              <a:t>Lorem</a:t>
            </a:r>
            <a:r>
              <a:rPr lang="en-US" dirty="0" smtClean="0"/>
              <a:t> </a:t>
            </a:r>
            <a:r>
              <a:rPr lang="en-US" dirty="0" err="1" smtClean="0"/>
              <a:t>Ipsum</a:t>
            </a:r>
            <a:r>
              <a:rPr lang="en-US" dirty="0" smtClean="0"/>
              <a:t> dolor sit </a:t>
            </a:r>
            <a:r>
              <a:rPr lang="en-US" dirty="0" err="1" smtClean="0"/>
              <a:t>amet</a:t>
            </a:r>
            <a:endParaRPr lang="en-US" dirty="0"/>
          </a:p>
        </p:txBody>
      </p:sp>
      <p:sp>
        <p:nvSpPr>
          <p:cNvPr id="8" name="Text Placeholder 3"/>
          <p:cNvSpPr>
            <a:spLocks noGrp="1"/>
          </p:cNvSpPr>
          <p:nvPr>
            <p:ph type="body" sz="half" idx="2" hasCustomPrompt="1"/>
          </p:nvPr>
        </p:nvSpPr>
        <p:spPr>
          <a:xfrm>
            <a:off x="626115" y="2039016"/>
            <a:ext cx="3335552" cy="3616244"/>
          </a:xfrm>
          <a:prstGeom prst="rect">
            <a:avLst/>
          </a:prstGeom>
        </p:spPr>
        <p:txBody>
          <a:bodyPr>
            <a:normAutofit/>
          </a:bodyPr>
          <a:lstStyle>
            <a:lvl1pPr marL="0" indent="0">
              <a:buNone/>
              <a:defRPr sz="1200" b="0" i="0" baseline="0">
                <a:solidFill>
                  <a:srgbClr val="828383"/>
                </a:solidFill>
                <a:latin typeface="Georgia" charset="0"/>
                <a:ea typeface="Georgia" charset="0"/>
                <a:cs typeface="Georgia"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err="1" smtClean="0"/>
              <a:t>Igendaerat</a:t>
            </a:r>
            <a:r>
              <a:rPr lang="en-US" dirty="0" smtClean="0"/>
              <a:t> as </a:t>
            </a:r>
            <a:r>
              <a:rPr lang="en-US" dirty="0" err="1" smtClean="0"/>
              <a:t>porpossin</a:t>
            </a:r>
            <a:r>
              <a:rPr lang="en-US" dirty="0" smtClean="0"/>
              <a:t> con </a:t>
            </a:r>
            <a:r>
              <a:rPr lang="en-US" dirty="0" err="1" smtClean="0"/>
              <a:t>pe</a:t>
            </a:r>
            <a:r>
              <a:rPr lang="en-US" dirty="0" smtClean="0"/>
              <a:t> </a:t>
            </a:r>
            <a:r>
              <a:rPr lang="en-US" dirty="0" err="1" smtClean="0"/>
              <a:t>simBereptatur</a:t>
            </a:r>
            <a:r>
              <a:rPr lang="en-US" dirty="0" smtClean="0"/>
              <a:t> re </a:t>
            </a:r>
            <a:r>
              <a:rPr lang="en-US" dirty="0" err="1" smtClean="0"/>
              <a:t>sinctorio</a:t>
            </a:r>
            <a:r>
              <a:rPr lang="en-US" dirty="0" smtClean="0"/>
              <a:t>. </a:t>
            </a:r>
          </a:p>
          <a:p>
            <a:pPr lvl="0"/>
            <a:r>
              <a:rPr lang="en-US" dirty="0" err="1" smtClean="0"/>
              <a:t>Evel</a:t>
            </a:r>
            <a:r>
              <a:rPr lang="en-US" dirty="0" smtClean="0"/>
              <a:t> </a:t>
            </a:r>
            <a:r>
              <a:rPr lang="en-US" dirty="0" err="1" smtClean="0"/>
              <a:t>ium</a:t>
            </a:r>
            <a:r>
              <a:rPr lang="en-US" dirty="0" smtClean="0"/>
              <a:t> </a:t>
            </a:r>
            <a:r>
              <a:rPr lang="en-US" dirty="0" err="1" smtClean="0"/>
              <a:t>quiae</a:t>
            </a:r>
            <a:r>
              <a:rPr lang="en-US" dirty="0" smtClean="0"/>
              <a:t> </a:t>
            </a:r>
            <a:r>
              <a:rPr lang="en-US" dirty="0" err="1" smtClean="0"/>
              <a:t>voluptas</a:t>
            </a:r>
            <a:r>
              <a:rPr lang="en-US" dirty="0" smtClean="0"/>
              <a:t> </a:t>
            </a:r>
            <a:r>
              <a:rPr lang="en-US" dirty="0" err="1" smtClean="0"/>
              <a:t>everatquodi</a:t>
            </a:r>
            <a:r>
              <a:rPr lang="en-US" dirty="0" smtClean="0"/>
              <a:t> </a:t>
            </a:r>
            <a:r>
              <a:rPr lang="en-US" dirty="0" err="1" smtClean="0"/>
              <a:t>rempore</a:t>
            </a:r>
            <a:r>
              <a:rPr lang="en-US" dirty="0" smtClean="0"/>
              <a:t> </a:t>
            </a:r>
            <a:r>
              <a:rPr lang="en-US" dirty="0" err="1" smtClean="0"/>
              <a:t>ni</a:t>
            </a:r>
            <a:r>
              <a:rPr lang="en-US" dirty="0" smtClean="0"/>
              <a:t> </a:t>
            </a:r>
            <a:r>
              <a:rPr lang="en-US" dirty="0" err="1" smtClean="0"/>
              <a:t>aut</a:t>
            </a:r>
            <a:r>
              <a:rPr lang="en-US" dirty="0" smtClean="0"/>
              <a:t> </a:t>
            </a:r>
            <a:r>
              <a:rPr lang="en-US" dirty="0" err="1" smtClean="0"/>
              <a:t>quiatur</a:t>
            </a:r>
            <a:r>
              <a:rPr lang="en-US" dirty="0" smtClean="0"/>
              <a:t> </a:t>
            </a:r>
            <a:r>
              <a:rPr lang="en-US" dirty="0" err="1" smtClean="0"/>
              <a:t>aut</a:t>
            </a:r>
            <a:r>
              <a:rPr lang="en-US" dirty="0" smtClean="0"/>
              <a:t> </a:t>
            </a:r>
            <a:r>
              <a:rPr lang="en-US" dirty="0" err="1" smtClean="0"/>
              <a:t>excerum</a:t>
            </a:r>
            <a:r>
              <a:rPr lang="en-US" dirty="0" smtClean="0"/>
              <a:t> </a:t>
            </a:r>
            <a:r>
              <a:rPr lang="en-US" dirty="0" err="1" smtClean="0"/>
              <a:t>ni</a:t>
            </a:r>
            <a:r>
              <a:rPr lang="en-US" dirty="0" smtClean="0"/>
              <a:t>. </a:t>
            </a:r>
          </a:p>
          <a:p>
            <a:pPr lvl="0"/>
            <a:r>
              <a:rPr lang="en-US" dirty="0" err="1" smtClean="0"/>
              <a:t>Pellentesque</a:t>
            </a:r>
            <a:r>
              <a:rPr lang="en-US" dirty="0" smtClean="0"/>
              <a:t> </a:t>
            </a:r>
            <a:r>
              <a:rPr lang="en-US" dirty="0" err="1" smtClean="0"/>
              <a:t>pellentesque</a:t>
            </a:r>
            <a:r>
              <a:rPr lang="en-US" dirty="0" smtClean="0"/>
              <a:t> </a:t>
            </a:r>
            <a:r>
              <a:rPr lang="en-US" dirty="0" err="1" smtClean="0"/>
              <a:t>egestas</a:t>
            </a:r>
            <a:r>
              <a:rPr lang="en-US" dirty="0" smtClean="0"/>
              <a:t> </a:t>
            </a:r>
            <a:r>
              <a:rPr lang="en-US" dirty="0" err="1" smtClean="0"/>
              <a:t>turpis</a:t>
            </a:r>
            <a:r>
              <a:rPr lang="en-US" dirty="0" smtClean="0"/>
              <a:t>, </a:t>
            </a:r>
            <a:r>
              <a:rPr lang="en-US" dirty="0" err="1" smtClean="0"/>
              <a:t>vel</a:t>
            </a:r>
            <a:r>
              <a:rPr lang="en-US" dirty="0" smtClean="0"/>
              <a:t> </a:t>
            </a:r>
            <a:r>
              <a:rPr lang="en-US" dirty="0" err="1" smtClean="0"/>
              <a:t>rhoncus</a:t>
            </a:r>
            <a:r>
              <a:rPr lang="en-US" dirty="0" smtClean="0"/>
              <a:t> </a:t>
            </a:r>
            <a:r>
              <a:rPr lang="en-US" dirty="0" err="1" smtClean="0"/>
              <a:t>nibh</a:t>
            </a:r>
            <a:r>
              <a:rPr lang="en-US" dirty="0" smtClean="0"/>
              <a:t> </a:t>
            </a:r>
            <a:r>
              <a:rPr lang="en-US" dirty="0" err="1" smtClean="0"/>
              <a:t>euismod</a:t>
            </a:r>
            <a:r>
              <a:rPr lang="en-US" dirty="0" smtClean="0"/>
              <a:t> </a:t>
            </a:r>
            <a:r>
              <a:rPr lang="en-US" dirty="0" err="1" smtClean="0"/>
              <a:t>vulputate</a:t>
            </a:r>
            <a:r>
              <a:rPr lang="en-US" dirty="0" smtClean="0"/>
              <a:t>. </a:t>
            </a:r>
            <a:r>
              <a:rPr lang="en-US" dirty="0" err="1" smtClean="0"/>
              <a:t>Pellentesque</a:t>
            </a:r>
            <a:r>
              <a:rPr lang="en-US" dirty="0" smtClean="0"/>
              <a:t> </a:t>
            </a:r>
            <a:r>
              <a:rPr lang="en-US" dirty="0" err="1" smtClean="0"/>
              <a:t>eu</a:t>
            </a:r>
            <a:r>
              <a:rPr lang="en-US" dirty="0" smtClean="0"/>
              <a:t> </a:t>
            </a:r>
            <a:r>
              <a:rPr lang="en-US" dirty="0" err="1" smtClean="0"/>
              <a:t>felis</a:t>
            </a:r>
            <a:r>
              <a:rPr lang="en-US" dirty="0" smtClean="0"/>
              <a:t> </a:t>
            </a:r>
            <a:r>
              <a:rPr lang="en-US" dirty="0" err="1" smtClean="0"/>
              <a:t>vestibulum</a:t>
            </a:r>
            <a:r>
              <a:rPr lang="en-US" dirty="0" smtClean="0"/>
              <a:t>, </a:t>
            </a:r>
            <a:r>
              <a:rPr lang="en-US" dirty="0" err="1" smtClean="0"/>
              <a:t>convallis</a:t>
            </a:r>
            <a:r>
              <a:rPr lang="en-US" dirty="0" smtClean="0"/>
              <a:t> nisi </a:t>
            </a:r>
            <a:r>
              <a:rPr lang="en-US" dirty="0" err="1" smtClean="0"/>
              <a:t>nec</a:t>
            </a:r>
            <a:r>
              <a:rPr lang="en-US" dirty="0" smtClean="0"/>
              <a:t>, </a:t>
            </a:r>
            <a:r>
              <a:rPr lang="en-US" dirty="0" err="1" smtClean="0"/>
              <a:t>lobortis</a:t>
            </a:r>
            <a:r>
              <a:rPr lang="en-US" dirty="0" smtClean="0"/>
              <a:t> </a:t>
            </a:r>
            <a:r>
              <a:rPr lang="en-US" dirty="0" err="1" smtClean="0"/>
              <a:t>velit</a:t>
            </a:r>
            <a:r>
              <a:rPr lang="en-US" dirty="0" smtClean="0"/>
              <a:t>. </a:t>
            </a:r>
            <a:r>
              <a:rPr lang="en-US" dirty="0" err="1" smtClean="0"/>
              <a:t>Suspendisse</a:t>
            </a:r>
            <a:r>
              <a:rPr lang="en-US" dirty="0" smtClean="0"/>
              <a:t> in </a:t>
            </a:r>
            <a:r>
              <a:rPr lang="en-US" dirty="0" err="1" smtClean="0"/>
              <a:t>turpis</a:t>
            </a:r>
            <a:r>
              <a:rPr lang="en-US" dirty="0" smtClean="0"/>
              <a:t> </a:t>
            </a:r>
            <a:r>
              <a:rPr lang="en-US" dirty="0" err="1" smtClean="0"/>
              <a:t>faucibus</a:t>
            </a:r>
            <a:r>
              <a:rPr lang="en-US" dirty="0" smtClean="0"/>
              <a:t>, </a:t>
            </a:r>
            <a:r>
              <a:rPr lang="en-US" dirty="0" err="1" smtClean="0"/>
              <a:t>faucibus</a:t>
            </a:r>
            <a:r>
              <a:rPr lang="en-US" dirty="0" smtClean="0"/>
              <a:t> </a:t>
            </a:r>
            <a:r>
              <a:rPr lang="en-US" dirty="0" err="1" smtClean="0"/>
              <a:t>est</a:t>
            </a:r>
            <a:r>
              <a:rPr lang="en-US" dirty="0" smtClean="0"/>
              <a:t> a, </a:t>
            </a:r>
            <a:r>
              <a:rPr lang="en-US" dirty="0" err="1" smtClean="0"/>
              <a:t>convallis</a:t>
            </a:r>
            <a:r>
              <a:rPr lang="en-US" dirty="0" smtClean="0"/>
              <a:t> sem. </a:t>
            </a:r>
            <a:r>
              <a:rPr lang="en-US" dirty="0" err="1" smtClean="0"/>
              <a:t>Nulla</a:t>
            </a:r>
            <a:r>
              <a:rPr lang="en-US" dirty="0" smtClean="0"/>
              <a:t> </a:t>
            </a:r>
            <a:r>
              <a:rPr lang="en-US" dirty="0" err="1" smtClean="0"/>
              <a:t>facilisi</a:t>
            </a:r>
            <a:r>
              <a:rPr lang="en-US" dirty="0" smtClean="0"/>
              <a:t>. </a:t>
            </a:r>
            <a:r>
              <a:rPr lang="en-US" dirty="0" err="1" smtClean="0"/>
              <a:t>Fusce</a:t>
            </a:r>
            <a:r>
              <a:rPr lang="en-US" dirty="0" smtClean="0"/>
              <a:t> </a:t>
            </a:r>
            <a:r>
              <a:rPr lang="en-US" dirty="0" err="1" smtClean="0"/>
              <a:t>hendrerit</a:t>
            </a:r>
            <a:r>
              <a:rPr lang="en-US" dirty="0" smtClean="0"/>
              <a:t> </a:t>
            </a:r>
            <a:r>
              <a:rPr lang="en-US" dirty="0" err="1" smtClean="0"/>
              <a:t>augue</a:t>
            </a:r>
            <a:r>
              <a:rPr lang="en-US" dirty="0" smtClean="0"/>
              <a:t> </a:t>
            </a:r>
            <a:r>
              <a:rPr lang="en-US" dirty="0" err="1" smtClean="0"/>
              <a:t>ut</a:t>
            </a:r>
            <a:r>
              <a:rPr lang="en-US" dirty="0" smtClean="0"/>
              <a:t> </a:t>
            </a:r>
            <a:r>
              <a:rPr lang="en-US" dirty="0" err="1" smtClean="0"/>
              <a:t>ipsum</a:t>
            </a:r>
            <a:r>
              <a:rPr lang="en-US" dirty="0" smtClean="0"/>
              <a:t> </a:t>
            </a:r>
            <a:r>
              <a:rPr lang="en-US" dirty="0" err="1" smtClean="0"/>
              <a:t>blandit</a:t>
            </a:r>
            <a:r>
              <a:rPr lang="en-US" dirty="0" smtClean="0"/>
              <a:t> </a:t>
            </a:r>
            <a:r>
              <a:rPr lang="en-US" dirty="0" err="1" smtClean="0"/>
              <a:t>posuere</a:t>
            </a:r>
            <a:r>
              <a:rPr lang="en-US" dirty="0" smtClean="0"/>
              <a:t>. </a:t>
            </a:r>
            <a:r>
              <a:rPr lang="en-US" dirty="0" err="1" smtClean="0"/>
              <a:t>Quisque</a:t>
            </a:r>
            <a:r>
              <a:rPr lang="en-US" dirty="0" smtClean="0"/>
              <a:t> </a:t>
            </a:r>
            <a:r>
              <a:rPr lang="en-US" dirty="0" err="1" smtClean="0"/>
              <a:t>egestas</a:t>
            </a:r>
            <a:r>
              <a:rPr lang="en-US" dirty="0" smtClean="0"/>
              <a:t> tempus lacus. </a:t>
            </a:r>
            <a:r>
              <a:rPr lang="en-US" dirty="0" err="1" smtClean="0"/>
              <a:t>Vivamus</a:t>
            </a:r>
            <a:r>
              <a:rPr lang="en-US" dirty="0" smtClean="0"/>
              <a:t> </a:t>
            </a:r>
            <a:r>
              <a:rPr lang="en-US" dirty="0" err="1" smtClean="0"/>
              <a:t>blandit</a:t>
            </a:r>
            <a:r>
              <a:rPr lang="en-US" dirty="0" smtClean="0"/>
              <a:t> </a:t>
            </a:r>
            <a:r>
              <a:rPr lang="en-US" dirty="0" err="1" smtClean="0"/>
              <a:t>pellentesque</a:t>
            </a:r>
            <a:r>
              <a:rPr lang="en-US" dirty="0" smtClean="0"/>
              <a:t> </a:t>
            </a:r>
            <a:r>
              <a:rPr lang="en-US" dirty="0" err="1" smtClean="0"/>
              <a:t>diam</a:t>
            </a:r>
            <a:r>
              <a:rPr lang="en-US" dirty="0" smtClean="0"/>
              <a:t> in </a:t>
            </a:r>
            <a:r>
              <a:rPr lang="en-US" dirty="0" err="1" smtClean="0"/>
              <a:t>imperdiet</a:t>
            </a:r>
            <a:r>
              <a:rPr lang="en-US" dirty="0" smtClean="0"/>
              <a:t>. </a:t>
            </a:r>
            <a:r>
              <a:rPr lang="en-US" dirty="0" err="1" smtClean="0"/>
              <a:t>Phasellus</a:t>
            </a:r>
            <a:r>
              <a:rPr lang="en-US" dirty="0" smtClean="0"/>
              <a:t> </a:t>
            </a:r>
            <a:r>
              <a:rPr lang="en-US" dirty="0" err="1" smtClean="0"/>
              <a:t>vehicula</a:t>
            </a:r>
            <a:r>
              <a:rPr lang="en-US" dirty="0" smtClean="0"/>
              <a:t> et </a:t>
            </a:r>
            <a:r>
              <a:rPr lang="en-US" dirty="0" err="1" smtClean="0"/>
              <a:t>eros</a:t>
            </a:r>
            <a:r>
              <a:rPr lang="en-US" dirty="0" smtClean="0"/>
              <a:t> </a:t>
            </a:r>
            <a:r>
              <a:rPr lang="en-US" dirty="0" err="1" smtClean="0"/>
              <a:t>nec</a:t>
            </a:r>
            <a:r>
              <a:rPr lang="en-US" dirty="0" smtClean="0"/>
              <a:t> </a:t>
            </a:r>
            <a:r>
              <a:rPr lang="en-US" dirty="0" err="1" smtClean="0"/>
              <a:t>posuere</a:t>
            </a:r>
            <a:r>
              <a:rPr lang="en-US" dirty="0" smtClean="0"/>
              <a:t>. </a:t>
            </a:r>
            <a:r>
              <a:rPr lang="en-US" dirty="0" err="1" smtClean="0"/>
              <a:t>Nulla</a:t>
            </a:r>
            <a:r>
              <a:rPr lang="en-US" dirty="0" smtClean="0"/>
              <a:t> </a:t>
            </a:r>
            <a:r>
              <a:rPr lang="en-US" dirty="0" err="1" smtClean="0"/>
              <a:t>facilisis</a:t>
            </a:r>
            <a:r>
              <a:rPr lang="en-US" dirty="0" smtClean="0"/>
              <a:t> </a:t>
            </a:r>
            <a:r>
              <a:rPr lang="en-US" dirty="0" err="1" smtClean="0"/>
              <a:t>urna</a:t>
            </a:r>
            <a:r>
              <a:rPr lang="en-US" dirty="0" smtClean="0"/>
              <a:t> </a:t>
            </a:r>
            <a:r>
              <a:rPr lang="en-US" dirty="0" err="1" smtClean="0"/>
              <a:t>faucibus</a:t>
            </a:r>
            <a:r>
              <a:rPr lang="en-US" dirty="0" smtClean="0"/>
              <a:t> </a:t>
            </a:r>
            <a:r>
              <a:rPr lang="en-US" dirty="0" err="1" smtClean="0"/>
              <a:t>mattis</a:t>
            </a:r>
            <a:r>
              <a:rPr lang="en-US" dirty="0" smtClean="0"/>
              <a:t> </a:t>
            </a:r>
            <a:r>
              <a:rPr lang="en-US" dirty="0" err="1" smtClean="0"/>
              <a:t>dignissim</a:t>
            </a:r>
            <a:r>
              <a:rPr lang="en-US" dirty="0" smtClean="0"/>
              <a:t>. </a:t>
            </a:r>
            <a:r>
              <a:rPr lang="en-US" dirty="0" err="1" smtClean="0"/>
              <a:t>Fusce</a:t>
            </a:r>
            <a:r>
              <a:rPr lang="en-US" dirty="0" smtClean="0"/>
              <a:t> </a:t>
            </a:r>
            <a:r>
              <a:rPr lang="en-US" dirty="0" err="1" smtClean="0"/>
              <a:t>auctor</a:t>
            </a:r>
            <a:r>
              <a:rPr lang="en-US" dirty="0" smtClean="0"/>
              <a:t> </a:t>
            </a:r>
            <a:r>
              <a:rPr lang="en-US" dirty="0" err="1" smtClean="0"/>
              <a:t>nulla</a:t>
            </a:r>
            <a:r>
              <a:rPr lang="en-US" dirty="0" smtClean="0"/>
              <a:t> </a:t>
            </a:r>
            <a:r>
              <a:rPr lang="en-US" dirty="0" err="1" smtClean="0"/>
              <a:t>eu</a:t>
            </a:r>
            <a:r>
              <a:rPr lang="en-US" dirty="0" smtClean="0"/>
              <a:t> libero </a:t>
            </a:r>
            <a:r>
              <a:rPr lang="en-US" dirty="0" err="1" smtClean="0"/>
              <a:t>finibus</a:t>
            </a:r>
            <a:r>
              <a:rPr lang="en-US" dirty="0" smtClean="0"/>
              <a:t> </a:t>
            </a:r>
            <a:r>
              <a:rPr lang="en-US" dirty="0" err="1" smtClean="0"/>
              <a:t>placerat</a:t>
            </a:r>
            <a:r>
              <a:rPr lang="en-US" dirty="0" smtClean="0"/>
              <a:t>.</a:t>
            </a:r>
          </a:p>
        </p:txBody>
      </p:sp>
      <p:sp>
        <p:nvSpPr>
          <p:cNvPr id="10" name="Slide Number Placeholder 5"/>
          <p:cNvSpPr>
            <a:spLocks noGrp="1"/>
          </p:cNvSpPr>
          <p:nvPr>
            <p:ph type="sldNum" sz="quarter" idx="12"/>
          </p:nvPr>
        </p:nvSpPr>
        <p:spPr>
          <a:xfrm>
            <a:off x="6532284" y="6425175"/>
            <a:ext cx="2057400" cy="365125"/>
          </a:xfrm>
          <a:prstGeom prst="rect">
            <a:avLst/>
          </a:prstGeom>
        </p:spPr>
        <p:txBody>
          <a:bodyPr/>
          <a:lstStyle>
            <a:lvl1pPr algn="r">
              <a:defRPr sz="1000" b="1" i="0">
                <a:solidFill>
                  <a:srgbClr val="828383"/>
                </a:solidFill>
                <a:latin typeface="Georgia" charset="0"/>
                <a:ea typeface="Georgia" charset="0"/>
                <a:cs typeface="Georgia" charset="0"/>
              </a:defRPr>
            </a:lvl1pPr>
          </a:lstStyle>
          <a:p>
            <a:fld id="{935F4044-894B-B74C-BA70-A76DFBF02618}" type="slidenum">
              <a:rPr lang="en-US" smtClean="0"/>
              <a:pPr/>
              <a:t>‹#›</a:t>
            </a:fld>
            <a:endParaRPr lang="en-US" dirty="0"/>
          </a:p>
        </p:txBody>
      </p:sp>
      <p:sp>
        <p:nvSpPr>
          <p:cNvPr id="3" name="Chart Placeholder 2"/>
          <p:cNvSpPr>
            <a:spLocks noGrp="1"/>
          </p:cNvSpPr>
          <p:nvPr>
            <p:ph type="chart" sz="quarter" idx="16" hasCustomPrompt="1"/>
          </p:nvPr>
        </p:nvSpPr>
        <p:spPr>
          <a:xfrm>
            <a:off x="4047564" y="962025"/>
            <a:ext cx="4469993" cy="4625228"/>
          </a:xfrm>
          <a:prstGeom prst="rect">
            <a:avLst/>
          </a:prstGeom>
          <a:solidFill>
            <a:schemeClr val="bg1">
              <a:lumMod val="95000"/>
            </a:schemeClr>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rgbClr val="828383"/>
                </a:solidFill>
                <a:latin typeface="Georgia" charset="0"/>
                <a:ea typeface="Georgia" charset="0"/>
                <a:cs typeface="Georgia" charset="0"/>
              </a:defRPr>
            </a:lvl1pPr>
          </a:lstStyle>
          <a:p>
            <a:r>
              <a:rPr lang="en-US" dirty="0" smtClean="0"/>
              <a:t>Drag picture to placeholder or click icon to add graph</a:t>
            </a:r>
          </a:p>
          <a:p>
            <a:endParaRPr lang="en-US" dirty="0"/>
          </a:p>
        </p:txBody>
      </p:sp>
      <p:sp>
        <p:nvSpPr>
          <p:cNvPr id="14" name="Text Placeholder 3"/>
          <p:cNvSpPr>
            <a:spLocks noGrp="1"/>
          </p:cNvSpPr>
          <p:nvPr>
            <p:ph type="body" sz="half" idx="17" hasCustomPrompt="1"/>
          </p:nvPr>
        </p:nvSpPr>
        <p:spPr>
          <a:xfrm>
            <a:off x="4054287" y="5735336"/>
            <a:ext cx="4465043" cy="256356"/>
          </a:xfrm>
          <a:prstGeom prst="rect">
            <a:avLst/>
          </a:prstGeom>
        </p:spPr>
        <p:txBody>
          <a:bodyPr lIns="0" tIns="0" rIns="0">
            <a:normAutofit/>
          </a:bodyPr>
          <a:lstStyle>
            <a:lvl1pPr marL="0" indent="0">
              <a:buNone/>
              <a:defRPr sz="800" b="0" i="0" baseline="0">
                <a:solidFill>
                  <a:srgbClr val="828383"/>
                </a:solidFill>
                <a:latin typeface="Georgia" charset="0"/>
                <a:ea typeface="Georgia" charset="0"/>
                <a:cs typeface="Georgia"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a:t>
            </a:r>
            <a:endParaRPr lang="en-US" dirty="0"/>
          </a:p>
        </p:txBody>
      </p:sp>
    </p:spTree>
    <p:extLst>
      <p:ext uri="{BB962C8B-B14F-4D97-AF65-F5344CB8AC3E}">
        <p14:creationId xmlns:p14="http://schemas.microsoft.com/office/powerpoint/2010/main" val="11438284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BU Full Page Photo">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665" y="268"/>
            <a:ext cx="9163665" cy="6872211"/>
          </a:xfrm>
          <a:prstGeom prst="rect">
            <a:avLst/>
          </a:prstGeom>
        </p:spPr>
      </p:pic>
      <p:sp>
        <p:nvSpPr>
          <p:cNvPr id="14" name="Picture Placeholder 2"/>
          <p:cNvSpPr>
            <a:spLocks noGrp="1" noChangeAspect="1"/>
          </p:cNvSpPr>
          <p:nvPr>
            <p:ph type="pic" idx="15"/>
          </p:nvPr>
        </p:nvSpPr>
        <p:spPr>
          <a:xfrm>
            <a:off x="628650" y="723919"/>
            <a:ext cx="7886700" cy="4681800"/>
          </a:xfrm>
          <a:prstGeom prst="rect">
            <a:avLst/>
          </a:prstGeom>
          <a:solidFill>
            <a:schemeClr val="bg1">
              <a:lumMod val="95000"/>
            </a:schemeClr>
          </a:solidFill>
        </p:spPr>
        <p:txBody>
          <a:bodyPr anchor="t">
            <a:normAutofit/>
          </a:bodyPr>
          <a:lstStyle>
            <a:lvl1pPr marL="0" indent="0">
              <a:buNone/>
              <a:defRPr sz="1200" b="0" i="0">
                <a:solidFill>
                  <a:srgbClr val="828383"/>
                </a:solidFill>
                <a:latin typeface="Georgia" charset="0"/>
                <a:ea typeface="Georgia" charset="0"/>
                <a:cs typeface="Georgia"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16" name="Slide Number Placeholder 5"/>
          <p:cNvSpPr txBox="1">
            <a:spLocks/>
          </p:cNvSpPr>
          <p:nvPr userDrawn="1"/>
        </p:nvSpPr>
        <p:spPr>
          <a:xfrm>
            <a:off x="6532284" y="6425175"/>
            <a:ext cx="2057400" cy="365125"/>
          </a:xfrm>
          <a:prstGeom prst="rect">
            <a:avLst/>
          </a:prstGeom>
        </p:spPr>
        <p:txBody>
          <a:bodyPr/>
          <a:lstStyle>
            <a:defPPr>
              <a:defRPr lang="en-US"/>
            </a:defPPr>
            <a:lvl1pPr marL="0" algn="r" defTabSz="914400" rtl="0" eaLnBrk="1" latinLnBrk="0" hangingPunct="1">
              <a:defRPr sz="1000" b="1" i="0" kern="1200">
                <a:solidFill>
                  <a:srgbClr val="828383"/>
                </a:solidFill>
                <a:latin typeface="Museo Slab 900" charset="0"/>
                <a:ea typeface="Museo Slab 900" charset="0"/>
                <a:cs typeface="Museo Slab 900"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5F4044-894B-B74C-BA70-A76DFBF02618}" type="slidenum">
              <a:rPr lang="en-US" smtClean="0">
                <a:solidFill>
                  <a:schemeClr val="bg1"/>
                </a:solidFill>
                <a:latin typeface="Georgia" charset="0"/>
                <a:ea typeface="Georgia" charset="0"/>
                <a:cs typeface="Georgia" charset="0"/>
              </a:rPr>
              <a:pPr/>
              <a:t>‹#›</a:t>
            </a:fld>
            <a:endParaRPr lang="en-US" dirty="0">
              <a:solidFill>
                <a:schemeClr val="bg1"/>
              </a:solidFill>
              <a:latin typeface="Georgia" charset="0"/>
              <a:ea typeface="Georgia" charset="0"/>
              <a:cs typeface="Georgia" charset="0"/>
            </a:endParaRPr>
          </a:p>
        </p:txBody>
      </p:sp>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8650" y="6360394"/>
            <a:ext cx="780725" cy="292042"/>
          </a:xfrm>
          <a:prstGeom prst="rect">
            <a:avLst/>
          </a:prstGeom>
        </p:spPr>
      </p:pic>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8650" y="197984"/>
            <a:ext cx="1867979" cy="319431"/>
          </a:xfrm>
          <a:prstGeom prst="rect">
            <a:avLst/>
          </a:prstGeom>
        </p:spPr>
      </p:pic>
      <p:cxnSp>
        <p:nvCxnSpPr>
          <p:cNvPr id="19" name="Straight Connector 18"/>
          <p:cNvCxnSpPr/>
          <p:nvPr userDrawn="1"/>
        </p:nvCxnSpPr>
        <p:spPr>
          <a:xfrm>
            <a:off x="628650" y="6241200"/>
            <a:ext cx="7890681"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2" name="Text Placeholder 3"/>
          <p:cNvSpPr>
            <a:spLocks noGrp="1"/>
          </p:cNvSpPr>
          <p:nvPr>
            <p:ph type="body" sz="half" idx="16" hasCustomPrompt="1"/>
          </p:nvPr>
        </p:nvSpPr>
        <p:spPr>
          <a:xfrm>
            <a:off x="5583893" y="5720772"/>
            <a:ext cx="2935438" cy="319541"/>
          </a:xfrm>
          <a:prstGeom prst="rect">
            <a:avLst/>
          </a:prstGeom>
        </p:spPr>
        <p:txBody>
          <a:bodyPr lIns="0" tIns="0" rIns="0">
            <a:normAutofit/>
          </a:bodyPr>
          <a:lstStyle>
            <a:lvl1pPr marL="0" indent="0">
              <a:buNone/>
              <a:defRPr sz="800" b="0" i="0" baseline="0">
                <a:solidFill>
                  <a:schemeClr val="bg1"/>
                </a:solidFill>
                <a:latin typeface="Georgia" charset="0"/>
                <a:ea typeface="Georgia" charset="0"/>
                <a:cs typeface="Georgia"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a:t>
            </a:r>
            <a:endParaRPr lang="en-US" dirty="0"/>
          </a:p>
        </p:txBody>
      </p:sp>
    </p:spTree>
    <p:extLst>
      <p:ext uri="{BB962C8B-B14F-4D97-AF65-F5344CB8AC3E}">
        <p14:creationId xmlns:p14="http://schemas.microsoft.com/office/powerpoint/2010/main" val="50949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BU 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665" y="268"/>
            <a:ext cx="9163665" cy="6872211"/>
          </a:xfrm>
          <a:prstGeom prst="rect">
            <a:avLst/>
          </a:prstGeom>
        </p:spPr>
      </p:pic>
      <p:sp>
        <p:nvSpPr>
          <p:cNvPr id="2" name="Title 1"/>
          <p:cNvSpPr>
            <a:spLocks noGrp="1"/>
          </p:cNvSpPr>
          <p:nvPr>
            <p:ph type="title" hasCustomPrompt="1"/>
          </p:nvPr>
        </p:nvSpPr>
        <p:spPr>
          <a:xfrm>
            <a:off x="530837" y="1904962"/>
            <a:ext cx="7886700" cy="3052788"/>
          </a:xfrm>
          <a:prstGeom prst="rect">
            <a:avLst/>
          </a:prstGeom>
        </p:spPr>
        <p:txBody>
          <a:bodyPr anchor="t" anchorCtr="0">
            <a:noAutofit/>
          </a:bodyPr>
          <a:lstStyle>
            <a:lvl1pPr>
              <a:lnSpc>
                <a:spcPct val="70000"/>
              </a:lnSpc>
              <a:defRPr sz="6000" b="1" i="0">
                <a:solidFill>
                  <a:schemeClr val="bg1"/>
                </a:solidFill>
                <a:latin typeface="Verdana" charset="0"/>
                <a:ea typeface="Verdana" charset="0"/>
                <a:cs typeface="Verdana" charset="0"/>
              </a:defRPr>
            </a:lvl1pPr>
          </a:lstStyle>
          <a:p>
            <a:r>
              <a:rPr lang="en-US" dirty="0" smtClean="0"/>
              <a:t>CHANGING</a:t>
            </a:r>
            <a:br>
              <a:rPr lang="en-US" dirty="0" smtClean="0"/>
            </a:br>
            <a:r>
              <a:rPr lang="en-US" dirty="0" smtClean="0"/>
              <a:t>THE</a:t>
            </a:r>
            <a:br>
              <a:rPr lang="en-US" dirty="0" smtClean="0"/>
            </a:br>
            <a:r>
              <a:rPr lang="en-US" dirty="0" smtClean="0"/>
              <a:t>GREAT,</a:t>
            </a:r>
            <a:br>
              <a:rPr lang="en-US" dirty="0" smtClean="0"/>
            </a:br>
            <a:r>
              <a:rPr lang="en-US" dirty="0" smtClean="0"/>
              <a:t>BIG</a:t>
            </a:r>
            <a:br>
              <a:rPr lang="en-US" dirty="0" smtClean="0"/>
            </a:br>
            <a:r>
              <a:rPr lang="en-US" dirty="0" smtClean="0"/>
              <a:t>WORLD</a:t>
            </a:r>
            <a:endParaRPr lang="en-US" dirty="0"/>
          </a:p>
        </p:txBody>
      </p:sp>
      <p:sp>
        <p:nvSpPr>
          <p:cNvPr id="5" name="Slide Number Placeholder 4"/>
          <p:cNvSpPr>
            <a:spLocks noGrp="1"/>
          </p:cNvSpPr>
          <p:nvPr>
            <p:ph type="sldNum" sz="quarter" idx="12"/>
          </p:nvPr>
        </p:nvSpPr>
        <p:spPr>
          <a:xfrm>
            <a:off x="6526774" y="6429217"/>
            <a:ext cx="2057400" cy="365125"/>
          </a:xfrm>
          <a:prstGeom prst="rect">
            <a:avLst/>
          </a:prstGeom>
        </p:spPr>
        <p:txBody>
          <a:bodyPr/>
          <a:lstStyle>
            <a:lvl1pPr algn="r">
              <a:defRPr sz="1000" b="1" i="0">
                <a:solidFill>
                  <a:schemeClr val="bg1"/>
                </a:solidFill>
                <a:latin typeface="Georgia" charset="0"/>
                <a:ea typeface="Georgia" charset="0"/>
                <a:cs typeface="Georgia" charset="0"/>
              </a:defRPr>
            </a:lvl1pPr>
          </a:lstStyle>
          <a:p>
            <a:fld id="{935F4044-894B-B74C-BA70-A76DFBF02618}" type="slidenum">
              <a:rPr lang="en-US" smtClean="0"/>
              <a:pPr/>
              <a:t>‹#›</a:t>
            </a:fld>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8650" y="6360394"/>
            <a:ext cx="780725" cy="292042"/>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8650" y="197984"/>
            <a:ext cx="1867979" cy="319431"/>
          </a:xfrm>
          <a:prstGeom prst="rect">
            <a:avLst/>
          </a:prstGeom>
        </p:spPr>
      </p:pic>
      <p:cxnSp>
        <p:nvCxnSpPr>
          <p:cNvPr id="12" name="Straight Connector 11"/>
          <p:cNvCxnSpPr/>
          <p:nvPr userDrawn="1"/>
        </p:nvCxnSpPr>
        <p:spPr>
          <a:xfrm>
            <a:off x="628650" y="6241200"/>
            <a:ext cx="7890681"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89300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BU Centere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6900" y="673100"/>
            <a:ext cx="7992784" cy="818657"/>
          </a:xfrm>
          <a:prstGeom prst="rect">
            <a:avLst/>
          </a:prstGeom>
        </p:spPr>
        <p:txBody>
          <a:bodyPr anchor="t" anchorCtr="0">
            <a:normAutofit/>
          </a:bodyPr>
          <a:lstStyle>
            <a:lvl1pPr>
              <a:lnSpc>
                <a:spcPct val="80000"/>
              </a:lnSpc>
              <a:defRPr sz="3000" b="1" i="0" baseline="0">
                <a:solidFill>
                  <a:schemeClr val="tx1"/>
                </a:solidFill>
                <a:latin typeface="Arial" panose="020B0604020202020204" pitchFamily="34" charset="0"/>
                <a:ea typeface="Verdana" charset="0"/>
                <a:cs typeface="Arial" panose="020B0604020202020204" pitchFamily="34" charset="0"/>
              </a:defRPr>
            </a:lvl1pPr>
          </a:lstStyle>
          <a:p>
            <a:r>
              <a:rPr lang="en-US" dirty="0" smtClean="0"/>
              <a:t>Title</a:t>
            </a:r>
            <a:endParaRPr lang="en-US" dirty="0"/>
          </a:p>
        </p:txBody>
      </p:sp>
      <p:sp>
        <p:nvSpPr>
          <p:cNvPr id="3" name="Text Placeholder 2"/>
          <p:cNvSpPr>
            <a:spLocks noGrp="1"/>
          </p:cNvSpPr>
          <p:nvPr>
            <p:ph type="body" idx="1" hasCustomPrompt="1"/>
          </p:nvPr>
        </p:nvSpPr>
        <p:spPr>
          <a:xfrm>
            <a:off x="596900" y="1638300"/>
            <a:ext cx="7992784" cy="4136724"/>
          </a:xfrm>
          <a:prstGeom prst="rect">
            <a:avLst/>
          </a:prstGeom>
        </p:spPr>
        <p:txBody>
          <a:bodyPr>
            <a:noAutofit/>
          </a:bodyPr>
          <a:lstStyle>
            <a:lvl1pPr marL="457200" indent="-457200">
              <a:lnSpc>
                <a:spcPct val="100000"/>
              </a:lnSpc>
              <a:spcBef>
                <a:spcPts val="0"/>
              </a:spcBef>
              <a:buFont typeface="Arial" panose="020B0604020202020204" pitchFamily="34" charset="0"/>
              <a:buChar char="•"/>
              <a:defRPr sz="2800" b="0" i="0" baseline="0">
                <a:solidFill>
                  <a:schemeClr val="tx1">
                    <a:lumMod val="75000"/>
                    <a:lumOff val="25000"/>
                  </a:schemeClr>
                </a:solidFill>
                <a:latin typeface="Georgia" charset="0"/>
                <a:ea typeface="Georgia" charset="0"/>
                <a:cs typeface="Georgia" charset="0"/>
              </a:defRPr>
            </a:lvl1pPr>
            <a:lvl2pPr marL="800100" indent="-342900">
              <a:buFont typeface="Arial" panose="020B0604020202020204" pitchFamily="34" charset="0"/>
              <a:buChar char="•"/>
              <a:defRPr sz="2400">
                <a:solidFill>
                  <a:schemeClr val="tx1">
                    <a:lumMod val="75000"/>
                    <a:lumOff val="25000"/>
                  </a:schemeClr>
                </a:solidFill>
                <a:latin typeface="Georgia" panose="02040502050405020303" pitchFamily="18" charset="0"/>
              </a:defRPr>
            </a:lvl2pPr>
            <a:lvl3pPr marL="1200150" indent="-285750">
              <a:buFont typeface="Arial" panose="020B0604020202020204" pitchFamily="34" charset="0"/>
              <a:buChar char="•"/>
              <a:defRPr sz="2200">
                <a:solidFill>
                  <a:schemeClr val="tx1">
                    <a:tint val="75000"/>
                  </a:schemeClr>
                </a:solidFill>
                <a:latin typeface="Georgia" panose="02040502050405020303" pitchFamily="18" charset="0"/>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Comment</a:t>
            </a:r>
          </a:p>
          <a:p>
            <a:pPr lvl="0"/>
            <a:endParaRPr lang="en-US" dirty="0" smtClean="0"/>
          </a:p>
          <a:p>
            <a:pPr lvl="0"/>
            <a:r>
              <a:rPr lang="en-US" dirty="0" smtClean="0"/>
              <a:t>Level 1</a:t>
            </a:r>
          </a:p>
          <a:p>
            <a:pPr lvl="1"/>
            <a:r>
              <a:rPr lang="en-US" dirty="0" smtClean="0"/>
              <a:t>Level 2</a:t>
            </a:r>
          </a:p>
          <a:p>
            <a:pPr lvl="2"/>
            <a:r>
              <a:rPr lang="en-US" dirty="0" smtClean="0"/>
              <a:t>Level 3</a:t>
            </a:r>
          </a:p>
          <a:p>
            <a:pPr lvl="0"/>
            <a:endParaRPr lang="en-US" dirty="0" smtClean="0"/>
          </a:p>
        </p:txBody>
      </p:sp>
      <p:sp>
        <p:nvSpPr>
          <p:cNvPr id="6" name="Slide Number Placeholder 5"/>
          <p:cNvSpPr>
            <a:spLocks noGrp="1"/>
          </p:cNvSpPr>
          <p:nvPr>
            <p:ph type="sldNum" sz="quarter" idx="12"/>
          </p:nvPr>
        </p:nvSpPr>
        <p:spPr>
          <a:xfrm>
            <a:off x="6532284" y="6425175"/>
            <a:ext cx="2057400" cy="365125"/>
          </a:xfrm>
          <a:prstGeom prst="rect">
            <a:avLst/>
          </a:prstGeom>
        </p:spPr>
        <p:txBody>
          <a:bodyPr/>
          <a:lstStyle>
            <a:lvl1pPr algn="r">
              <a:defRPr sz="1000" b="1" i="0">
                <a:solidFill>
                  <a:srgbClr val="828383"/>
                </a:solidFill>
                <a:latin typeface="Georgia" charset="0"/>
                <a:ea typeface="Georgia" charset="0"/>
                <a:cs typeface="Georgia" charset="0"/>
              </a:defRPr>
            </a:lvl1pPr>
          </a:lstStyle>
          <a:p>
            <a:fld id="{935F4044-894B-B74C-BA70-A76DFBF02618}" type="slidenum">
              <a:rPr lang="en-US" smtClean="0"/>
              <a:pPr/>
              <a:t>‹#›</a:t>
            </a:fld>
            <a:endParaRPr lang="en-US" dirty="0"/>
          </a:p>
        </p:txBody>
      </p:sp>
    </p:spTree>
    <p:extLst>
      <p:ext uri="{BB962C8B-B14F-4D97-AF65-F5344CB8AC3E}">
        <p14:creationId xmlns:p14="http://schemas.microsoft.com/office/powerpoint/2010/main" val="54988138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BU Centered Text-2 Column">
    <p:spTree>
      <p:nvGrpSpPr>
        <p:cNvPr id="1" name=""/>
        <p:cNvGrpSpPr/>
        <p:nvPr/>
      </p:nvGrpSpPr>
      <p:grpSpPr>
        <a:xfrm>
          <a:off x="0" y="0"/>
          <a:ext cx="0" cy="0"/>
          <a:chOff x="0" y="0"/>
          <a:chExt cx="0" cy="0"/>
        </a:xfrm>
      </p:grpSpPr>
      <p:sp>
        <p:nvSpPr>
          <p:cNvPr id="15" name="Slide Number Placeholder 5"/>
          <p:cNvSpPr>
            <a:spLocks noGrp="1"/>
          </p:cNvSpPr>
          <p:nvPr>
            <p:ph type="sldNum" sz="quarter" idx="12"/>
          </p:nvPr>
        </p:nvSpPr>
        <p:spPr>
          <a:xfrm>
            <a:off x="6532284" y="6425175"/>
            <a:ext cx="2057400" cy="365125"/>
          </a:xfrm>
          <a:prstGeom prst="rect">
            <a:avLst/>
          </a:prstGeom>
        </p:spPr>
        <p:txBody>
          <a:bodyPr/>
          <a:lstStyle>
            <a:lvl1pPr algn="r">
              <a:defRPr sz="1000" b="1" i="0">
                <a:solidFill>
                  <a:srgbClr val="828383"/>
                </a:solidFill>
                <a:latin typeface="Georgia" charset="0"/>
                <a:ea typeface="Georgia" charset="0"/>
                <a:cs typeface="Georgia" charset="0"/>
              </a:defRPr>
            </a:lvl1pPr>
          </a:lstStyle>
          <a:p>
            <a:fld id="{935F4044-894B-B74C-BA70-A76DFBF02618}" type="slidenum">
              <a:rPr lang="en-US" smtClean="0"/>
              <a:pPr/>
              <a:t>‹#›</a:t>
            </a:fld>
            <a:endParaRPr lang="en-US" dirty="0"/>
          </a:p>
        </p:txBody>
      </p:sp>
      <p:sp>
        <p:nvSpPr>
          <p:cNvPr id="12" name="Text Placeholder 2"/>
          <p:cNvSpPr>
            <a:spLocks noGrp="1"/>
          </p:cNvSpPr>
          <p:nvPr>
            <p:ph type="body" idx="1" hasCustomPrompt="1"/>
          </p:nvPr>
        </p:nvSpPr>
        <p:spPr>
          <a:xfrm>
            <a:off x="596900" y="1638300"/>
            <a:ext cx="3924300" cy="4136724"/>
          </a:xfrm>
          <a:prstGeom prst="rect">
            <a:avLst/>
          </a:prstGeom>
        </p:spPr>
        <p:txBody>
          <a:bodyPr>
            <a:noAutofit/>
          </a:bodyPr>
          <a:lstStyle>
            <a:lvl1pPr marL="0" indent="0">
              <a:lnSpc>
                <a:spcPct val="100000"/>
              </a:lnSpc>
              <a:spcBef>
                <a:spcPts val="0"/>
              </a:spcBef>
              <a:buNone/>
              <a:defRPr sz="2800" b="0" i="0" baseline="0">
                <a:solidFill>
                  <a:schemeClr val="tx1">
                    <a:lumMod val="75000"/>
                    <a:lumOff val="25000"/>
                  </a:schemeClr>
                </a:solidFill>
                <a:latin typeface="Georgia" charset="0"/>
                <a:ea typeface="Georgia" charset="0"/>
                <a:cs typeface="Georgia"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smtClean="0"/>
              <a:t>Aenean</a:t>
            </a:r>
            <a:r>
              <a:rPr lang="en-US" dirty="0" smtClean="0"/>
              <a:t> </a:t>
            </a:r>
            <a:r>
              <a:rPr lang="en-US" dirty="0" err="1" smtClean="0"/>
              <a:t>augue</a:t>
            </a:r>
            <a:r>
              <a:rPr lang="en-US" dirty="0" smtClean="0"/>
              <a:t> quam, </a:t>
            </a:r>
            <a:r>
              <a:rPr lang="en-US" dirty="0" err="1" smtClean="0"/>
              <a:t>pulvinar</a:t>
            </a:r>
            <a:r>
              <a:rPr lang="en-US" dirty="0" smtClean="0"/>
              <a:t> sit </a:t>
            </a:r>
            <a:r>
              <a:rPr lang="en-US" dirty="0" err="1" smtClean="0"/>
              <a:t>amet</a:t>
            </a:r>
            <a:r>
              <a:rPr lang="en-US" dirty="0" smtClean="0"/>
              <a:t> </a:t>
            </a:r>
            <a:r>
              <a:rPr lang="en-US" dirty="0" err="1" smtClean="0"/>
              <a:t>consequat</a:t>
            </a:r>
            <a:r>
              <a:rPr lang="en-US" dirty="0" smtClean="0"/>
              <a:t> vitae, </a:t>
            </a:r>
            <a:r>
              <a:rPr lang="en-US" dirty="0" err="1" smtClean="0"/>
              <a:t>tristique</a:t>
            </a:r>
            <a:r>
              <a:rPr lang="en-US" dirty="0" smtClean="0"/>
              <a:t> </a:t>
            </a:r>
            <a:r>
              <a:rPr lang="en-US" dirty="0" err="1" smtClean="0"/>
              <a:t>pellentesque</a:t>
            </a:r>
            <a:r>
              <a:rPr lang="en-US" dirty="0" smtClean="0"/>
              <a:t> dui. </a:t>
            </a:r>
            <a:r>
              <a:rPr lang="en-US" dirty="0" err="1" smtClean="0"/>
              <a:t>Phasellus</a:t>
            </a:r>
            <a:r>
              <a:rPr lang="en-US" dirty="0" smtClean="0"/>
              <a:t> maximus id </a:t>
            </a:r>
            <a:r>
              <a:rPr lang="en-US" dirty="0" err="1" smtClean="0"/>
              <a:t>neque</a:t>
            </a:r>
            <a:r>
              <a:rPr lang="en-US" dirty="0" smtClean="0"/>
              <a:t> et convallis. </a:t>
            </a:r>
            <a:r>
              <a:rPr lang="en-US" dirty="0" err="1" smtClean="0"/>
              <a:t>Aliquam</a:t>
            </a:r>
            <a:r>
              <a:rPr lang="en-US" dirty="0" smtClean="0"/>
              <a:t> </a:t>
            </a:r>
            <a:r>
              <a:rPr lang="en-US" dirty="0" err="1" smtClean="0"/>
              <a:t>erat</a:t>
            </a:r>
            <a:r>
              <a:rPr lang="en-US" dirty="0" smtClean="0"/>
              <a:t> </a:t>
            </a:r>
            <a:r>
              <a:rPr lang="en-US" dirty="0" err="1" smtClean="0"/>
              <a:t>volutpat</a:t>
            </a:r>
            <a:r>
              <a:rPr lang="en-US" dirty="0" smtClean="0"/>
              <a:t>.</a:t>
            </a:r>
          </a:p>
          <a:p>
            <a:pPr lvl="0"/>
            <a:endParaRPr lang="en-US" dirty="0" smtClean="0"/>
          </a:p>
        </p:txBody>
      </p:sp>
      <p:sp>
        <p:nvSpPr>
          <p:cNvPr id="18" name="Text Placeholder 2"/>
          <p:cNvSpPr>
            <a:spLocks noGrp="1"/>
          </p:cNvSpPr>
          <p:nvPr>
            <p:ph type="body" idx="13" hasCustomPrompt="1"/>
          </p:nvPr>
        </p:nvSpPr>
        <p:spPr>
          <a:xfrm>
            <a:off x="4622800" y="1638300"/>
            <a:ext cx="3966884" cy="4136724"/>
          </a:xfrm>
          <a:prstGeom prst="rect">
            <a:avLst/>
          </a:prstGeom>
        </p:spPr>
        <p:txBody>
          <a:bodyPr>
            <a:noAutofit/>
          </a:bodyPr>
          <a:lstStyle>
            <a:lvl1pPr marL="0" indent="0">
              <a:lnSpc>
                <a:spcPct val="100000"/>
              </a:lnSpc>
              <a:spcBef>
                <a:spcPts val="0"/>
              </a:spcBef>
              <a:buNone/>
              <a:defRPr sz="2800" b="0" i="0" baseline="0">
                <a:solidFill>
                  <a:schemeClr val="tx1">
                    <a:lumMod val="75000"/>
                    <a:lumOff val="25000"/>
                  </a:schemeClr>
                </a:solidFill>
                <a:latin typeface="Georgia" charset="0"/>
                <a:ea typeface="Georgia" charset="0"/>
                <a:cs typeface="Georgia"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smtClean="0"/>
              <a:t>Duis</a:t>
            </a:r>
            <a:r>
              <a:rPr lang="en-US" dirty="0" smtClean="0"/>
              <a:t> </a:t>
            </a:r>
            <a:r>
              <a:rPr lang="en-US" dirty="0" err="1" smtClean="0"/>
              <a:t>accumsan</a:t>
            </a:r>
            <a:r>
              <a:rPr lang="en-US" dirty="0" smtClean="0"/>
              <a:t> </a:t>
            </a:r>
            <a:r>
              <a:rPr lang="en-US" dirty="0" err="1" smtClean="0"/>
              <a:t>faucibus</a:t>
            </a:r>
            <a:r>
              <a:rPr lang="en-US" dirty="0" smtClean="0"/>
              <a:t> </a:t>
            </a:r>
            <a:r>
              <a:rPr lang="en-US" dirty="0" err="1" smtClean="0"/>
              <a:t>sapien</a:t>
            </a:r>
            <a:r>
              <a:rPr lang="en-US" dirty="0" smtClean="0"/>
              <a:t> </a:t>
            </a:r>
            <a:r>
              <a:rPr lang="en-US" dirty="0" err="1" smtClean="0"/>
              <a:t>ut</a:t>
            </a:r>
            <a:r>
              <a:rPr lang="en-US" dirty="0" smtClean="0"/>
              <a:t> </a:t>
            </a:r>
            <a:r>
              <a:rPr lang="en-US" dirty="0" err="1" smtClean="0"/>
              <a:t>faucibus</a:t>
            </a:r>
            <a:r>
              <a:rPr lang="en-US" dirty="0" smtClean="0"/>
              <a:t>. </a:t>
            </a:r>
            <a:r>
              <a:rPr lang="en-US" dirty="0" err="1" smtClean="0"/>
              <a:t>Nulla</a:t>
            </a:r>
            <a:r>
              <a:rPr lang="en-US" dirty="0" smtClean="0"/>
              <a:t> </a:t>
            </a:r>
            <a:r>
              <a:rPr lang="en-US" dirty="0" err="1" smtClean="0"/>
              <a:t>porttitor</a:t>
            </a:r>
            <a:r>
              <a:rPr lang="en-US" dirty="0" smtClean="0"/>
              <a:t> non lorem vitae </a:t>
            </a:r>
            <a:r>
              <a:rPr lang="en-US" dirty="0" err="1" smtClean="0"/>
              <a:t>hendrerit</a:t>
            </a:r>
            <a:r>
              <a:rPr lang="en-US" dirty="0" smtClean="0"/>
              <a:t>. </a:t>
            </a:r>
            <a:r>
              <a:rPr lang="en-US" dirty="0" err="1" smtClean="0"/>
              <a:t>Vestibulum</a:t>
            </a:r>
            <a:r>
              <a:rPr lang="en-US" dirty="0" smtClean="0"/>
              <a:t> </a:t>
            </a:r>
            <a:r>
              <a:rPr lang="en-US" dirty="0" err="1" smtClean="0"/>
              <a:t>ut</a:t>
            </a:r>
            <a:r>
              <a:rPr lang="en-US" dirty="0" smtClean="0"/>
              <a:t> </a:t>
            </a:r>
            <a:r>
              <a:rPr lang="en-US" dirty="0" err="1" smtClean="0"/>
              <a:t>orci</a:t>
            </a:r>
            <a:r>
              <a:rPr lang="en-US" dirty="0" smtClean="0"/>
              <a:t> </a:t>
            </a:r>
            <a:r>
              <a:rPr lang="en-US" dirty="0" err="1" smtClean="0"/>
              <a:t>efficitur</a:t>
            </a:r>
            <a:r>
              <a:rPr lang="en-US" dirty="0" smtClean="0"/>
              <a:t> </a:t>
            </a:r>
            <a:r>
              <a:rPr lang="en-US" dirty="0" err="1" smtClean="0"/>
              <a:t>lectus</a:t>
            </a:r>
            <a:r>
              <a:rPr lang="en-US" dirty="0" smtClean="0"/>
              <a:t> </a:t>
            </a:r>
            <a:r>
              <a:rPr lang="en-US" dirty="0" err="1" smtClean="0"/>
              <a:t>dapibus</a:t>
            </a:r>
            <a:r>
              <a:rPr lang="en-US" dirty="0" smtClean="0"/>
              <a:t> </a:t>
            </a:r>
            <a:r>
              <a:rPr lang="en-US" dirty="0" err="1" smtClean="0"/>
              <a:t>pulvinar</a:t>
            </a:r>
            <a:r>
              <a:rPr lang="en-US" dirty="0" smtClean="0"/>
              <a:t>.</a:t>
            </a:r>
          </a:p>
        </p:txBody>
      </p:sp>
      <p:sp>
        <p:nvSpPr>
          <p:cNvPr id="8" name="Title 1"/>
          <p:cNvSpPr>
            <a:spLocks noGrp="1"/>
          </p:cNvSpPr>
          <p:nvPr>
            <p:ph type="title" hasCustomPrompt="1"/>
          </p:nvPr>
        </p:nvSpPr>
        <p:spPr>
          <a:xfrm>
            <a:off x="596900" y="673100"/>
            <a:ext cx="7992784" cy="818657"/>
          </a:xfrm>
          <a:prstGeom prst="rect">
            <a:avLst/>
          </a:prstGeom>
        </p:spPr>
        <p:txBody>
          <a:bodyPr anchor="t" anchorCtr="0">
            <a:normAutofit/>
          </a:bodyPr>
          <a:lstStyle>
            <a:lvl1pPr>
              <a:lnSpc>
                <a:spcPct val="80000"/>
              </a:lnSpc>
              <a:defRPr sz="3000" b="1" i="0" baseline="0">
                <a:solidFill>
                  <a:schemeClr val="tx1"/>
                </a:solidFill>
                <a:latin typeface="Arial" panose="020B0604020202020204" pitchFamily="34" charset="0"/>
                <a:ea typeface="Verdana" charset="0"/>
                <a:cs typeface="Arial" panose="020B0604020202020204" pitchFamily="34" charset="0"/>
              </a:defRPr>
            </a:lvl1pPr>
          </a:lstStyle>
          <a:p>
            <a:r>
              <a:rPr lang="en-US" dirty="0" smtClean="0"/>
              <a:t>Examining A Single</a:t>
            </a:r>
            <a:br>
              <a:rPr lang="en-US" dirty="0" smtClean="0"/>
            </a:br>
            <a:r>
              <a:rPr lang="en-US" dirty="0" smtClean="0"/>
              <a:t>Molecule</a:t>
            </a:r>
            <a:endParaRPr lang="en-US" dirty="0"/>
          </a:p>
        </p:txBody>
      </p:sp>
    </p:spTree>
    <p:extLst>
      <p:ext uri="{BB962C8B-B14F-4D97-AF65-F5344CB8AC3E}">
        <p14:creationId xmlns:p14="http://schemas.microsoft.com/office/powerpoint/2010/main" val="128387240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BU Left Bullete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957790"/>
            <a:ext cx="2212142" cy="2457763"/>
          </a:xfrm>
          <a:prstGeom prst="rect">
            <a:avLst/>
          </a:prstGeom>
        </p:spPr>
        <p:txBody>
          <a:bodyPr anchor="t" anchorCtr="0">
            <a:noAutofit/>
          </a:bodyPr>
          <a:lstStyle>
            <a:lvl1pPr>
              <a:lnSpc>
                <a:spcPct val="80000"/>
              </a:lnSpc>
              <a:defRPr sz="3000" b="1" i="0">
                <a:latin typeface="Verdana" charset="0"/>
                <a:ea typeface="Verdana" charset="0"/>
                <a:cs typeface="Verdana" charset="0"/>
              </a:defRPr>
            </a:lvl1pPr>
          </a:lstStyle>
          <a:p>
            <a:r>
              <a:rPr lang="en-US" dirty="0" smtClean="0"/>
              <a:t>More</a:t>
            </a:r>
            <a:br>
              <a:rPr lang="en-US" dirty="0" smtClean="0"/>
            </a:br>
            <a:r>
              <a:rPr lang="en-US" dirty="0" smtClean="0"/>
              <a:t>Than </a:t>
            </a:r>
            <a:br>
              <a:rPr lang="en-US" dirty="0" smtClean="0"/>
            </a:br>
            <a:r>
              <a:rPr lang="en-US" dirty="0" smtClean="0"/>
              <a:t>A Quick</a:t>
            </a:r>
            <a:br>
              <a:rPr lang="en-US" dirty="0" smtClean="0"/>
            </a:br>
            <a:r>
              <a:rPr lang="en-US" dirty="0" smtClean="0"/>
              <a:t>Fix</a:t>
            </a:r>
            <a:endParaRPr lang="en-US" dirty="0"/>
          </a:p>
        </p:txBody>
      </p:sp>
      <p:sp>
        <p:nvSpPr>
          <p:cNvPr id="14" name="Slide Number Placeholder 5"/>
          <p:cNvSpPr>
            <a:spLocks noGrp="1"/>
          </p:cNvSpPr>
          <p:nvPr>
            <p:ph type="sldNum" sz="quarter" idx="12"/>
          </p:nvPr>
        </p:nvSpPr>
        <p:spPr>
          <a:xfrm>
            <a:off x="6532284" y="6425175"/>
            <a:ext cx="2057400" cy="365125"/>
          </a:xfrm>
          <a:prstGeom prst="rect">
            <a:avLst/>
          </a:prstGeom>
        </p:spPr>
        <p:txBody>
          <a:bodyPr/>
          <a:lstStyle>
            <a:lvl1pPr algn="r">
              <a:defRPr sz="1000" b="1" i="0">
                <a:solidFill>
                  <a:srgbClr val="828383"/>
                </a:solidFill>
                <a:latin typeface="Georgia" charset="0"/>
                <a:ea typeface="Georgia" charset="0"/>
                <a:cs typeface="Georgia" charset="0"/>
              </a:defRPr>
            </a:lvl1pPr>
          </a:lstStyle>
          <a:p>
            <a:fld id="{935F4044-894B-B74C-BA70-A76DFBF02618}" type="slidenum">
              <a:rPr lang="en-US" smtClean="0"/>
              <a:pPr/>
              <a:t>‹#›</a:t>
            </a:fld>
            <a:endParaRPr lang="en-US" dirty="0"/>
          </a:p>
        </p:txBody>
      </p:sp>
      <p:sp>
        <p:nvSpPr>
          <p:cNvPr id="12" name="Text Placeholder 2"/>
          <p:cNvSpPr>
            <a:spLocks noGrp="1"/>
          </p:cNvSpPr>
          <p:nvPr>
            <p:ph type="body" idx="1" hasCustomPrompt="1"/>
          </p:nvPr>
        </p:nvSpPr>
        <p:spPr>
          <a:xfrm>
            <a:off x="2958353" y="957786"/>
            <a:ext cx="5556998" cy="4817236"/>
          </a:xfrm>
          <a:prstGeom prst="rect">
            <a:avLst/>
          </a:prstGeom>
        </p:spPr>
        <p:txBody>
          <a:bodyPr>
            <a:normAutofit/>
          </a:bodyPr>
          <a:lstStyle>
            <a:lvl1pPr marL="171450" indent="-171450">
              <a:lnSpc>
                <a:spcPct val="150000"/>
              </a:lnSpc>
              <a:spcBef>
                <a:spcPts val="0"/>
              </a:spcBef>
              <a:buFont typeface="Arial" charset="0"/>
              <a:buChar char="•"/>
              <a:defRPr sz="1200" b="0" i="0" baseline="0">
                <a:solidFill>
                  <a:srgbClr val="828383"/>
                </a:solidFill>
                <a:latin typeface="Georgia" charset="0"/>
                <a:ea typeface="Georgia" charset="0"/>
                <a:cs typeface="Georgia"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smtClean="0"/>
              <a:t>Igendaerat</a:t>
            </a:r>
            <a:r>
              <a:rPr lang="en-US" dirty="0" smtClean="0"/>
              <a:t> as </a:t>
            </a:r>
            <a:r>
              <a:rPr lang="en-US" dirty="0" err="1" smtClean="0"/>
              <a:t>porpossin</a:t>
            </a:r>
            <a:r>
              <a:rPr lang="en-US" dirty="0" smtClean="0"/>
              <a:t> con </a:t>
            </a:r>
            <a:r>
              <a:rPr lang="en-US" dirty="0" err="1" smtClean="0"/>
              <a:t>pe</a:t>
            </a:r>
            <a:r>
              <a:rPr lang="en-US" dirty="0" smtClean="0"/>
              <a:t> sim </a:t>
            </a:r>
            <a:r>
              <a:rPr lang="en-US" dirty="0" err="1" smtClean="0"/>
              <a:t>Bereptatur</a:t>
            </a:r>
            <a:r>
              <a:rPr lang="en-US" dirty="0" smtClean="0"/>
              <a:t> re </a:t>
            </a:r>
            <a:r>
              <a:rPr lang="en-US" dirty="0" err="1" smtClean="0"/>
              <a:t>sinctorio</a:t>
            </a:r>
            <a:r>
              <a:rPr lang="en-US" dirty="0" smtClean="0"/>
              <a:t>.</a:t>
            </a:r>
          </a:p>
          <a:p>
            <a:pPr lvl="0"/>
            <a:r>
              <a:rPr lang="en-US" dirty="0" err="1" smtClean="0"/>
              <a:t>Evel</a:t>
            </a:r>
            <a:r>
              <a:rPr lang="en-US" dirty="0" smtClean="0"/>
              <a:t> </a:t>
            </a:r>
            <a:r>
              <a:rPr lang="en-US" dirty="0" err="1" smtClean="0"/>
              <a:t>ium</a:t>
            </a:r>
            <a:r>
              <a:rPr lang="en-US" dirty="0" smtClean="0"/>
              <a:t> </a:t>
            </a:r>
            <a:r>
              <a:rPr lang="en-US" dirty="0" err="1" smtClean="0"/>
              <a:t>quiae</a:t>
            </a:r>
            <a:r>
              <a:rPr lang="en-US" dirty="0" smtClean="0"/>
              <a:t> </a:t>
            </a:r>
            <a:r>
              <a:rPr lang="en-US" dirty="0" err="1" smtClean="0"/>
              <a:t>voluptas</a:t>
            </a:r>
            <a:r>
              <a:rPr lang="en-US" dirty="0" smtClean="0"/>
              <a:t> </a:t>
            </a:r>
            <a:r>
              <a:rPr lang="en-US" dirty="0" err="1" smtClean="0"/>
              <a:t>everatquodi</a:t>
            </a:r>
            <a:r>
              <a:rPr lang="en-US" dirty="0" smtClean="0"/>
              <a:t> </a:t>
            </a:r>
            <a:r>
              <a:rPr lang="en-US" dirty="0" err="1" smtClean="0"/>
              <a:t>rempore</a:t>
            </a:r>
            <a:r>
              <a:rPr lang="en-US" dirty="0" smtClean="0"/>
              <a:t> </a:t>
            </a:r>
            <a:r>
              <a:rPr lang="en-US" dirty="0" err="1" smtClean="0"/>
              <a:t>ni</a:t>
            </a:r>
            <a:r>
              <a:rPr lang="en-US" dirty="0" smtClean="0"/>
              <a:t> </a:t>
            </a:r>
            <a:r>
              <a:rPr lang="en-US" dirty="0" err="1" smtClean="0"/>
              <a:t>aut</a:t>
            </a:r>
            <a:r>
              <a:rPr lang="en-US" dirty="0" smtClean="0"/>
              <a:t> </a:t>
            </a:r>
            <a:r>
              <a:rPr lang="en-US" dirty="0" err="1" smtClean="0"/>
              <a:t>quiatur</a:t>
            </a:r>
            <a:endParaRPr lang="en-US" dirty="0" smtClean="0"/>
          </a:p>
          <a:p>
            <a:pPr lvl="0"/>
            <a:r>
              <a:rPr lang="en-US" dirty="0" err="1" smtClean="0"/>
              <a:t>Aut</a:t>
            </a:r>
            <a:r>
              <a:rPr lang="en-US" dirty="0" smtClean="0"/>
              <a:t> </a:t>
            </a:r>
            <a:r>
              <a:rPr lang="en-US" dirty="0" err="1" smtClean="0"/>
              <a:t>excerum</a:t>
            </a:r>
            <a:r>
              <a:rPr lang="en-US" dirty="0" smtClean="0"/>
              <a:t> </a:t>
            </a:r>
            <a:r>
              <a:rPr lang="en-US" dirty="0" err="1" smtClean="0"/>
              <a:t>ni</a:t>
            </a:r>
            <a:r>
              <a:rPr lang="en-US" dirty="0" smtClean="0"/>
              <a:t> am con </a:t>
            </a:r>
            <a:r>
              <a:rPr lang="en-US" dirty="0" err="1" smtClean="0"/>
              <a:t>parit</a:t>
            </a:r>
            <a:r>
              <a:rPr lang="en-US" dirty="0" smtClean="0"/>
              <a:t>, </a:t>
            </a:r>
            <a:r>
              <a:rPr lang="en-US" dirty="0" err="1" smtClean="0"/>
              <a:t>officillatas</a:t>
            </a:r>
            <a:r>
              <a:rPr lang="en-US" dirty="0" smtClean="0"/>
              <a:t> </a:t>
            </a:r>
            <a:r>
              <a:rPr lang="en-US" dirty="0" err="1" smtClean="0"/>
              <a:t>sitis</a:t>
            </a:r>
            <a:r>
              <a:rPr lang="en-US" dirty="0" smtClean="0"/>
              <a:t> </a:t>
            </a:r>
            <a:r>
              <a:rPr lang="en-US" dirty="0" err="1" smtClean="0"/>
              <a:t>mosanim</a:t>
            </a:r>
            <a:endParaRPr lang="en-US" dirty="0" smtClean="0"/>
          </a:p>
          <a:p>
            <a:pPr lvl="0"/>
            <a:r>
              <a:rPr lang="en-US" dirty="0" err="1" smtClean="0"/>
              <a:t>Peribus</a:t>
            </a:r>
            <a:r>
              <a:rPr lang="en-US" dirty="0" smtClean="0"/>
              <a:t> </a:t>
            </a:r>
            <a:r>
              <a:rPr lang="en-US" dirty="0" err="1" smtClean="0"/>
              <a:t>ellate</a:t>
            </a:r>
            <a:r>
              <a:rPr lang="en-US" dirty="0" smtClean="0"/>
              <a:t> </a:t>
            </a:r>
            <a:r>
              <a:rPr lang="en-US" dirty="0" err="1" smtClean="0"/>
              <a:t>ipienem</a:t>
            </a:r>
            <a:r>
              <a:rPr lang="en-US" dirty="0" smtClean="0"/>
              <a:t> </a:t>
            </a:r>
            <a:r>
              <a:rPr lang="en-US" dirty="0" err="1" smtClean="0"/>
              <a:t>dolupta</a:t>
            </a:r>
            <a:r>
              <a:rPr lang="en-US" dirty="0" smtClean="0"/>
              <a:t> </a:t>
            </a:r>
            <a:r>
              <a:rPr lang="en-US" dirty="0" err="1" smtClean="0"/>
              <a:t>estorise</a:t>
            </a:r>
            <a:r>
              <a:rPr lang="en-US" dirty="0" smtClean="0"/>
              <a:t> </a:t>
            </a:r>
            <a:r>
              <a:rPr lang="en-US" dirty="0" err="1" smtClean="0"/>
              <a:t>saerum</a:t>
            </a:r>
            <a:r>
              <a:rPr lang="en-US" dirty="0" smtClean="0"/>
              <a:t> qui </a:t>
            </a:r>
            <a:r>
              <a:rPr lang="en-US" dirty="0" err="1" smtClean="0"/>
              <a:t>offic</a:t>
            </a:r>
            <a:endParaRPr lang="en-US" dirty="0" smtClean="0"/>
          </a:p>
          <a:p>
            <a:r>
              <a:rPr lang="en-US" dirty="0" err="1" smtClean="0"/>
              <a:t>Nullam</a:t>
            </a:r>
            <a:r>
              <a:rPr lang="en-US" dirty="0" smtClean="0"/>
              <a:t> </a:t>
            </a:r>
            <a:r>
              <a:rPr lang="en-US" dirty="0" err="1" smtClean="0"/>
              <a:t>varius</a:t>
            </a:r>
            <a:r>
              <a:rPr lang="en-US" dirty="0" smtClean="0"/>
              <a:t> </a:t>
            </a:r>
            <a:r>
              <a:rPr lang="en-US" dirty="0" err="1" smtClean="0"/>
              <a:t>turpis</a:t>
            </a:r>
            <a:r>
              <a:rPr lang="en-US" dirty="0" smtClean="0"/>
              <a:t> </a:t>
            </a:r>
            <a:r>
              <a:rPr lang="en-US" dirty="0" err="1" smtClean="0"/>
              <a:t>nec</a:t>
            </a:r>
            <a:r>
              <a:rPr lang="en-US" dirty="0" smtClean="0"/>
              <a:t> ipsum </a:t>
            </a:r>
            <a:r>
              <a:rPr lang="en-US" dirty="0" err="1" smtClean="0"/>
              <a:t>iaculis</a:t>
            </a:r>
            <a:r>
              <a:rPr lang="en-US" dirty="0" smtClean="0"/>
              <a:t> porta.</a:t>
            </a:r>
          </a:p>
          <a:p>
            <a:r>
              <a:rPr lang="en-US" dirty="0" err="1" smtClean="0"/>
              <a:t>Sed</a:t>
            </a:r>
            <a:r>
              <a:rPr lang="en-US" dirty="0" smtClean="0"/>
              <a:t> id ex </a:t>
            </a:r>
            <a:r>
              <a:rPr lang="en-US" dirty="0" err="1" smtClean="0"/>
              <a:t>quis</a:t>
            </a:r>
            <a:r>
              <a:rPr lang="en-US" dirty="0" smtClean="0"/>
              <a:t> ipsum </a:t>
            </a:r>
            <a:r>
              <a:rPr lang="en-US" dirty="0" err="1" smtClean="0"/>
              <a:t>vehicula</a:t>
            </a:r>
            <a:r>
              <a:rPr lang="en-US" dirty="0" smtClean="0"/>
              <a:t> </a:t>
            </a:r>
            <a:r>
              <a:rPr lang="en-US" dirty="0" err="1" smtClean="0"/>
              <a:t>scelerisque</a:t>
            </a:r>
            <a:r>
              <a:rPr lang="en-US" dirty="0" smtClean="0"/>
              <a:t>.</a:t>
            </a:r>
          </a:p>
          <a:p>
            <a:r>
              <a:rPr lang="en-US" dirty="0" err="1" smtClean="0"/>
              <a:t>Duis</a:t>
            </a:r>
            <a:r>
              <a:rPr lang="en-US" dirty="0" smtClean="0"/>
              <a:t> </a:t>
            </a:r>
            <a:r>
              <a:rPr lang="en-US" dirty="0" err="1" smtClean="0"/>
              <a:t>efficitur</a:t>
            </a:r>
            <a:r>
              <a:rPr lang="en-US" dirty="0" smtClean="0"/>
              <a:t> </a:t>
            </a:r>
            <a:r>
              <a:rPr lang="en-US" dirty="0" err="1" smtClean="0"/>
              <a:t>diam</a:t>
            </a:r>
            <a:r>
              <a:rPr lang="en-US" dirty="0" smtClean="0"/>
              <a:t> id </a:t>
            </a:r>
            <a:r>
              <a:rPr lang="en-US" dirty="0" err="1" smtClean="0"/>
              <a:t>vehicula</a:t>
            </a:r>
            <a:r>
              <a:rPr lang="en-US" dirty="0" smtClean="0"/>
              <a:t> </a:t>
            </a:r>
            <a:r>
              <a:rPr lang="en-US" dirty="0" err="1" smtClean="0"/>
              <a:t>lacinia</a:t>
            </a:r>
            <a:r>
              <a:rPr lang="en-US" dirty="0" smtClean="0"/>
              <a:t>.</a:t>
            </a:r>
          </a:p>
          <a:p>
            <a:r>
              <a:rPr lang="en-US" dirty="0" smtClean="0"/>
              <a:t>Integer </a:t>
            </a:r>
            <a:r>
              <a:rPr lang="en-US" dirty="0" err="1" smtClean="0"/>
              <a:t>sed</a:t>
            </a:r>
            <a:r>
              <a:rPr lang="en-US" dirty="0" smtClean="0"/>
              <a:t> </a:t>
            </a:r>
            <a:r>
              <a:rPr lang="en-US" dirty="0" err="1" smtClean="0"/>
              <a:t>nulla</a:t>
            </a:r>
            <a:r>
              <a:rPr lang="en-US" dirty="0" smtClean="0"/>
              <a:t> </a:t>
            </a:r>
            <a:r>
              <a:rPr lang="en-US" dirty="0" err="1" smtClean="0"/>
              <a:t>nec</a:t>
            </a:r>
            <a:r>
              <a:rPr lang="en-US" dirty="0" smtClean="0"/>
              <a:t> </a:t>
            </a:r>
            <a:r>
              <a:rPr lang="en-US" dirty="0" err="1" smtClean="0"/>
              <a:t>sem</a:t>
            </a:r>
            <a:r>
              <a:rPr lang="en-US" dirty="0" smtClean="0"/>
              <a:t> </a:t>
            </a:r>
            <a:r>
              <a:rPr lang="en-US" dirty="0" err="1" smtClean="0"/>
              <a:t>aliquam</a:t>
            </a:r>
            <a:r>
              <a:rPr lang="en-US" dirty="0" smtClean="0"/>
              <a:t> </a:t>
            </a:r>
            <a:r>
              <a:rPr lang="en-US" dirty="0" err="1" smtClean="0"/>
              <a:t>efficitur</a:t>
            </a:r>
            <a:r>
              <a:rPr lang="en-US" dirty="0" smtClean="0"/>
              <a:t>.</a:t>
            </a:r>
          </a:p>
          <a:p>
            <a:r>
              <a:rPr lang="en-US" dirty="0" err="1" smtClean="0"/>
              <a:t>Aliquam</a:t>
            </a:r>
            <a:r>
              <a:rPr lang="en-US" dirty="0" smtClean="0"/>
              <a:t> ac </a:t>
            </a:r>
            <a:r>
              <a:rPr lang="en-US" dirty="0" err="1" smtClean="0"/>
              <a:t>orci</a:t>
            </a:r>
            <a:r>
              <a:rPr lang="en-US" dirty="0" smtClean="0"/>
              <a:t> </a:t>
            </a:r>
            <a:r>
              <a:rPr lang="en-US" dirty="0" err="1" smtClean="0"/>
              <a:t>vehicula</a:t>
            </a:r>
            <a:r>
              <a:rPr lang="en-US" dirty="0" smtClean="0"/>
              <a:t>, </a:t>
            </a:r>
            <a:r>
              <a:rPr lang="en-US" dirty="0" err="1" smtClean="0"/>
              <a:t>condimentum</a:t>
            </a:r>
            <a:r>
              <a:rPr lang="en-US" dirty="0" smtClean="0"/>
              <a:t> dui sit </a:t>
            </a:r>
            <a:r>
              <a:rPr lang="en-US" dirty="0" err="1" smtClean="0"/>
              <a:t>amet</a:t>
            </a:r>
            <a:r>
              <a:rPr lang="en-US" dirty="0" smtClean="0"/>
              <a:t>, </a:t>
            </a:r>
            <a:r>
              <a:rPr lang="en-US" dirty="0" err="1" smtClean="0"/>
              <a:t>tincidunt</a:t>
            </a:r>
            <a:r>
              <a:rPr lang="en-US" dirty="0" smtClean="0"/>
              <a:t> </a:t>
            </a:r>
            <a:r>
              <a:rPr lang="en-US" dirty="0" err="1" smtClean="0"/>
              <a:t>tortor</a:t>
            </a:r>
            <a:r>
              <a:rPr lang="en-US" dirty="0" smtClean="0"/>
              <a:t>.</a:t>
            </a:r>
          </a:p>
          <a:p>
            <a:r>
              <a:rPr lang="en-US" dirty="0" err="1" smtClean="0"/>
              <a:t>Nulla</a:t>
            </a:r>
            <a:r>
              <a:rPr lang="en-US" dirty="0" smtClean="0"/>
              <a:t> semper libero non </a:t>
            </a:r>
            <a:r>
              <a:rPr lang="en-US" dirty="0" err="1" smtClean="0"/>
              <a:t>justo</a:t>
            </a:r>
            <a:r>
              <a:rPr lang="en-US" dirty="0" smtClean="0"/>
              <a:t> </a:t>
            </a:r>
            <a:r>
              <a:rPr lang="en-US" dirty="0" err="1" smtClean="0"/>
              <a:t>scelerisque</a:t>
            </a:r>
            <a:r>
              <a:rPr lang="en-US" dirty="0" smtClean="0"/>
              <a:t> </a:t>
            </a:r>
            <a:r>
              <a:rPr lang="en-US" dirty="0" err="1" smtClean="0"/>
              <a:t>aliquam</a:t>
            </a:r>
            <a:r>
              <a:rPr lang="en-US" dirty="0" smtClean="0"/>
              <a:t>.</a:t>
            </a:r>
          </a:p>
          <a:p>
            <a:r>
              <a:rPr lang="en-US" dirty="0" smtClean="0"/>
              <a:t>In et </a:t>
            </a:r>
            <a:r>
              <a:rPr lang="en-US" dirty="0" err="1" smtClean="0"/>
              <a:t>nibh</a:t>
            </a:r>
            <a:r>
              <a:rPr lang="en-US" dirty="0" smtClean="0"/>
              <a:t> </a:t>
            </a:r>
            <a:r>
              <a:rPr lang="en-US" dirty="0" err="1" smtClean="0"/>
              <a:t>eu</a:t>
            </a:r>
            <a:r>
              <a:rPr lang="en-US" dirty="0" smtClean="0"/>
              <a:t> </a:t>
            </a:r>
            <a:r>
              <a:rPr lang="en-US" dirty="0" err="1" smtClean="0"/>
              <a:t>massa</a:t>
            </a:r>
            <a:r>
              <a:rPr lang="en-US" dirty="0" smtClean="0"/>
              <a:t> gravida </a:t>
            </a:r>
            <a:r>
              <a:rPr lang="en-US" dirty="0" err="1" smtClean="0"/>
              <a:t>pulvinar</a:t>
            </a:r>
            <a:r>
              <a:rPr lang="en-US" dirty="0" smtClean="0"/>
              <a:t>.</a:t>
            </a:r>
          </a:p>
          <a:p>
            <a:r>
              <a:rPr lang="en-US" dirty="0" err="1" smtClean="0"/>
              <a:t>Suspendisse</a:t>
            </a:r>
            <a:r>
              <a:rPr lang="en-US" dirty="0" smtClean="0"/>
              <a:t> </a:t>
            </a:r>
            <a:r>
              <a:rPr lang="en-US" dirty="0" err="1" smtClean="0"/>
              <a:t>dapibus</a:t>
            </a:r>
            <a:r>
              <a:rPr lang="en-US" dirty="0" smtClean="0"/>
              <a:t> </a:t>
            </a:r>
            <a:r>
              <a:rPr lang="en-US" dirty="0" err="1" smtClean="0"/>
              <a:t>tellus</a:t>
            </a:r>
            <a:r>
              <a:rPr lang="en-US" dirty="0" smtClean="0"/>
              <a:t> </a:t>
            </a:r>
            <a:r>
              <a:rPr lang="en-US" dirty="0" err="1" smtClean="0"/>
              <a:t>quis</a:t>
            </a:r>
            <a:r>
              <a:rPr lang="en-US" dirty="0" smtClean="0"/>
              <a:t> </a:t>
            </a:r>
            <a:r>
              <a:rPr lang="en-US" dirty="0" err="1" smtClean="0"/>
              <a:t>odio</a:t>
            </a:r>
            <a:r>
              <a:rPr lang="en-US" dirty="0" smtClean="0"/>
              <a:t> maximus </a:t>
            </a:r>
            <a:r>
              <a:rPr lang="en-US" dirty="0" err="1" smtClean="0"/>
              <a:t>varius</a:t>
            </a:r>
            <a:r>
              <a:rPr lang="en-US" dirty="0" smtClean="0"/>
              <a:t>.</a:t>
            </a:r>
          </a:p>
          <a:p>
            <a:r>
              <a:rPr lang="en-US" dirty="0" err="1" smtClean="0"/>
              <a:t>Nullam</a:t>
            </a:r>
            <a:r>
              <a:rPr lang="en-US" dirty="0" smtClean="0"/>
              <a:t> </a:t>
            </a:r>
            <a:r>
              <a:rPr lang="en-US" dirty="0" err="1" smtClean="0"/>
              <a:t>vel</a:t>
            </a:r>
            <a:r>
              <a:rPr lang="en-US" dirty="0" smtClean="0"/>
              <a:t> dolor </a:t>
            </a:r>
            <a:r>
              <a:rPr lang="en-US" dirty="0" err="1" smtClean="0"/>
              <a:t>eget</a:t>
            </a:r>
            <a:r>
              <a:rPr lang="en-US" dirty="0" smtClean="0"/>
              <a:t> </a:t>
            </a:r>
            <a:r>
              <a:rPr lang="en-US" dirty="0" err="1" smtClean="0"/>
              <a:t>nunc</a:t>
            </a:r>
            <a:r>
              <a:rPr lang="en-US" dirty="0" smtClean="0"/>
              <a:t> </a:t>
            </a:r>
            <a:r>
              <a:rPr lang="en-US" dirty="0" err="1" smtClean="0"/>
              <a:t>interdum</a:t>
            </a:r>
            <a:r>
              <a:rPr lang="en-US" dirty="0" smtClean="0"/>
              <a:t> </a:t>
            </a:r>
            <a:r>
              <a:rPr lang="en-US" dirty="0" err="1" smtClean="0"/>
              <a:t>ornare</a:t>
            </a:r>
            <a:r>
              <a:rPr lang="en-US" dirty="0" smtClean="0"/>
              <a:t>.</a:t>
            </a:r>
          </a:p>
          <a:p>
            <a:r>
              <a:rPr lang="en-US" dirty="0" err="1" smtClean="0"/>
              <a:t>Sed</a:t>
            </a:r>
            <a:r>
              <a:rPr lang="en-US" dirty="0" smtClean="0"/>
              <a:t> </a:t>
            </a:r>
            <a:r>
              <a:rPr lang="en-US" dirty="0" err="1" smtClean="0"/>
              <a:t>feugiat</a:t>
            </a:r>
            <a:r>
              <a:rPr lang="en-US" dirty="0" smtClean="0"/>
              <a:t> </a:t>
            </a:r>
            <a:r>
              <a:rPr lang="en-US" dirty="0" err="1" smtClean="0"/>
              <a:t>velit</a:t>
            </a:r>
            <a:r>
              <a:rPr lang="en-US" dirty="0" smtClean="0"/>
              <a:t> vitae </a:t>
            </a:r>
            <a:r>
              <a:rPr lang="en-US" dirty="0" err="1" smtClean="0"/>
              <a:t>posuere</a:t>
            </a:r>
            <a:r>
              <a:rPr lang="en-US" dirty="0" smtClean="0"/>
              <a:t> </a:t>
            </a:r>
            <a:r>
              <a:rPr lang="en-US" dirty="0" err="1" smtClean="0"/>
              <a:t>efficitur</a:t>
            </a:r>
            <a:r>
              <a:rPr lang="en-US" dirty="0" smtClean="0"/>
              <a:t>.</a:t>
            </a:r>
          </a:p>
          <a:p>
            <a:endParaRPr lang="en-US" dirty="0" smtClean="0"/>
          </a:p>
          <a:p>
            <a:pPr lvl="0"/>
            <a:endParaRPr lang="en-US" dirty="0" smtClean="0"/>
          </a:p>
        </p:txBody>
      </p:sp>
    </p:spTree>
    <p:extLst>
      <p:ext uri="{BB962C8B-B14F-4D97-AF65-F5344CB8AC3E}">
        <p14:creationId xmlns:p14="http://schemas.microsoft.com/office/powerpoint/2010/main" val="123423742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BU Centered Bullete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33016" y="908553"/>
            <a:ext cx="6612962" cy="1134234"/>
          </a:xfrm>
          <a:prstGeom prst="rect">
            <a:avLst/>
          </a:prstGeom>
        </p:spPr>
        <p:txBody>
          <a:bodyPr anchor="t" anchorCtr="0">
            <a:normAutofit/>
          </a:bodyPr>
          <a:lstStyle>
            <a:lvl1pPr>
              <a:lnSpc>
                <a:spcPct val="80000"/>
              </a:lnSpc>
              <a:defRPr sz="3000" b="1" i="0">
                <a:latin typeface="Verdana" charset="0"/>
                <a:ea typeface="Verdana" charset="0"/>
                <a:cs typeface="Verdana" charset="0"/>
              </a:defRPr>
            </a:lvl1pPr>
          </a:lstStyle>
          <a:p>
            <a:r>
              <a:rPr lang="en-US" dirty="0" smtClean="0"/>
              <a:t>More Than A Quick Fix</a:t>
            </a:r>
            <a:endParaRPr lang="en-US" dirty="0"/>
          </a:p>
        </p:txBody>
      </p:sp>
      <p:sp>
        <p:nvSpPr>
          <p:cNvPr id="10" name="Slide Number Placeholder 5"/>
          <p:cNvSpPr>
            <a:spLocks noGrp="1"/>
          </p:cNvSpPr>
          <p:nvPr>
            <p:ph type="sldNum" sz="quarter" idx="12"/>
          </p:nvPr>
        </p:nvSpPr>
        <p:spPr>
          <a:xfrm>
            <a:off x="6532284" y="6425175"/>
            <a:ext cx="2057400" cy="365125"/>
          </a:xfrm>
          <a:prstGeom prst="rect">
            <a:avLst/>
          </a:prstGeom>
        </p:spPr>
        <p:txBody>
          <a:bodyPr/>
          <a:lstStyle>
            <a:lvl1pPr algn="r">
              <a:defRPr sz="1000" b="1" i="0">
                <a:solidFill>
                  <a:srgbClr val="828383"/>
                </a:solidFill>
                <a:latin typeface="Georgia" charset="0"/>
                <a:ea typeface="Georgia" charset="0"/>
                <a:cs typeface="Georgia" charset="0"/>
              </a:defRPr>
            </a:lvl1pPr>
          </a:lstStyle>
          <a:p>
            <a:fld id="{935F4044-894B-B74C-BA70-A76DFBF02618}" type="slidenum">
              <a:rPr lang="en-US" smtClean="0"/>
              <a:pPr/>
              <a:t>‹#›</a:t>
            </a:fld>
            <a:endParaRPr lang="en-US" dirty="0"/>
          </a:p>
        </p:txBody>
      </p:sp>
      <p:sp>
        <p:nvSpPr>
          <p:cNvPr id="12" name="Text Placeholder 2"/>
          <p:cNvSpPr>
            <a:spLocks noGrp="1"/>
          </p:cNvSpPr>
          <p:nvPr>
            <p:ph type="body" idx="1" hasCustomPrompt="1"/>
          </p:nvPr>
        </p:nvSpPr>
        <p:spPr>
          <a:xfrm>
            <a:off x="1236630" y="2141906"/>
            <a:ext cx="6609348" cy="3633116"/>
          </a:xfrm>
          <a:prstGeom prst="rect">
            <a:avLst/>
          </a:prstGeom>
        </p:spPr>
        <p:txBody>
          <a:bodyPr>
            <a:normAutofit/>
          </a:bodyPr>
          <a:lstStyle>
            <a:lvl1pPr marL="171450" indent="-171450">
              <a:lnSpc>
                <a:spcPct val="150000"/>
              </a:lnSpc>
              <a:spcBef>
                <a:spcPts val="0"/>
              </a:spcBef>
              <a:buFont typeface="Arial" charset="0"/>
              <a:buChar char="•"/>
              <a:defRPr sz="1200" b="0" i="0" baseline="0">
                <a:solidFill>
                  <a:srgbClr val="828383"/>
                </a:solidFill>
                <a:latin typeface="Georgia" charset="0"/>
                <a:ea typeface="Georgia" charset="0"/>
                <a:cs typeface="Georgia"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smtClean="0"/>
              <a:t>Igendaerat</a:t>
            </a:r>
            <a:r>
              <a:rPr lang="en-US" dirty="0" smtClean="0"/>
              <a:t> as </a:t>
            </a:r>
            <a:r>
              <a:rPr lang="en-US" dirty="0" err="1" smtClean="0"/>
              <a:t>porpossin</a:t>
            </a:r>
            <a:r>
              <a:rPr lang="en-US" dirty="0" smtClean="0"/>
              <a:t> con </a:t>
            </a:r>
            <a:r>
              <a:rPr lang="en-US" dirty="0" err="1" smtClean="0"/>
              <a:t>pe</a:t>
            </a:r>
            <a:r>
              <a:rPr lang="en-US" dirty="0" smtClean="0"/>
              <a:t> sim </a:t>
            </a:r>
            <a:r>
              <a:rPr lang="en-US" dirty="0" err="1" smtClean="0"/>
              <a:t>Bereptatur</a:t>
            </a:r>
            <a:r>
              <a:rPr lang="en-US" dirty="0" smtClean="0"/>
              <a:t> re </a:t>
            </a:r>
            <a:r>
              <a:rPr lang="en-US" dirty="0" err="1" smtClean="0"/>
              <a:t>sinctorio</a:t>
            </a:r>
            <a:r>
              <a:rPr lang="en-US" dirty="0" smtClean="0"/>
              <a:t>.</a:t>
            </a:r>
          </a:p>
          <a:p>
            <a:pPr lvl="0"/>
            <a:r>
              <a:rPr lang="en-US" dirty="0" err="1" smtClean="0"/>
              <a:t>Evel</a:t>
            </a:r>
            <a:r>
              <a:rPr lang="en-US" dirty="0" smtClean="0"/>
              <a:t> </a:t>
            </a:r>
            <a:r>
              <a:rPr lang="en-US" dirty="0" err="1" smtClean="0"/>
              <a:t>ium</a:t>
            </a:r>
            <a:r>
              <a:rPr lang="en-US" dirty="0" smtClean="0"/>
              <a:t> </a:t>
            </a:r>
            <a:r>
              <a:rPr lang="en-US" dirty="0" err="1" smtClean="0"/>
              <a:t>quiae</a:t>
            </a:r>
            <a:r>
              <a:rPr lang="en-US" dirty="0" smtClean="0"/>
              <a:t> </a:t>
            </a:r>
            <a:r>
              <a:rPr lang="en-US" dirty="0" err="1" smtClean="0"/>
              <a:t>voluptas</a:t>
            </a:r>
            <a:r>
              <a:rPr lang="en-US" dirty="0" smtClean="0"/>
              <a:t> </a:t>
            </a:r>
            <a:r>
              <a:rPr lang="en-US" dirty="0" err="1" smtClean="0"/>
              <a:t>everatquodi</a:t>
            </a:r>
            <a:r>
              <a:rPr lang="en-US" dirty="0" smtClean="0"/>
              <a:t> </a:t>
            </a:r>
            <a:r>
              <a:rPr lang="en-US" dirty="0" err="1" smtClean="0"/>
              <a:t>rempore</a:t>
            </a:r>
            <a:r>
              <a:rPr lang="en-US" dirty="0" smtClean="0"/>
              <a:t> </a:t>
            </a:r>
            <a:r>
              <a:rPr lang="en-US" dirty="0" err="1" smtClean="0"/>
              <a:t>ni</a:t>
            </a:r>
            <a:r>
              <a:rPr lang="en-US" dirty="0" smtClean="0"/>
              <a:t> </a:t>
            </a:r>
            <a:r>
              <a:rPr lang="en-US" dirty="0" err="1" smtClean="0"/>
              <a:t>aut</a:t>
            </a:r>
            <a:r>
              <a:rPr lang="en-US" dirty="0" smtClean="0"/>
              <a:t> </a:t>
            </a:r>
            <a:r>
              <a:rPr lang="en-US" dirty="0" err="1" smtClean="0"/>
              <a:t>quiatur</a:t>
            </a:r>
            <a:endParaRPr lang="en-US" dirty="0" smtClean="0"/>
          </a:p>
          <a:p>
            <a:pPr lvl="0"/>
            <a:r>
              <a:rPr lang="en-US" dirty="0" err="1" smtClean="0"/>
              <a:t>Aut</a:t>
            </a:r>
            <a:r>
              <a:rPr lang="en-US" dirty="0" smtClean="0"/>
              <a:t> </a:t>
            </a:r>
            <a:r>
              <a:rPr lang="en-US" dirty="0" err="1" smtClean="0"/>
              <a:t>excerum</a:t>
            </a:r>
            <a:r>
              <a:rPr lang="en-US" dirty="0" smtClean="0"/>
              <a:t> </a:t>
            </a:r>
            <a:r>
              <a:rPr lang="en-US" dirty="0" err="1" smtClean="0"/>
              <a:t>ni</a:t>
            </a:r>
            <a:r>
              <a:rPr lang="en-US" dirty="0" smtClean="0"/>
              <a:t> am con </a:t>
            </a:r>
            <a:r>
              <a:rPr lang="en-US" dirty="0" err="1" smtClean="0"/>
              <a:t>parit</a:t>
            </a:r>
            <a:r>
              <a:rPr lang="en-US" dirty="0" smtClean="0"/>
              <a:t>, </a:t>
            </a:r>
            <a:r>
              <a:rPr lang="en-US" dirty="0" err="1" smtClean="0"/>
              <a:t>officillatas</a:t>
            </a:r>
            <a:r>
              <a:rPr lang="en-US" dirty="0" smtClean="0"/>
              <a:t> </a:t>
            </a:r>
            <a:r>
              <a:rPr lang="en-US" dirty="0" err="1" smtClean="0"/>
              <a:t>sitis</a:t>
            </a:r>
            <a:r>
              <a:rPr lang="en-US" dirty="0" smtClean="0"/>
              <a:t> </a:t>
            </a:r>
            <a:r>
              <a:rPr lang="en-US" dirty="0" err="1" smtClean="0"/>
              <a:t>mosanim</a:t>
            </a:r>
            <a:endParaRPr lang="en-US" dirty="0" smtClean="0"/>
          </a:p>
          <a:p>
            <a:pPr lvl="0"/>
            <a:r>
              <a:rPr lang="en-US" dirty="0" err="1" smtClean="0"/>
              <a:t>Peribus</a:t>
            </a:r>
            <a:r>
              <a:rPr lang="en-US" dirty="0" smtClean="0"/>
              <a:t> </a:t>
            </a:r>
            <a:r>
              <a:rPr lang="en-US" dirty="0" err="1" smtClean="0"/>
              <a:t>ellate</a:t>
            </a:r>
            <a:r>
              <a:rPr lang="en-US" dirty="0" smtClean="0"/>
              <a:t> </a:t>
            </a:r>
            <a:r>
              <a:rPr lang="en-US" dirty="0" err="1" smtClean="0"/>
              <a:t>ipienem</a:t>
            </a:r>
            <a:r>
              <a:rPr lang="en-US" dirty="0" smtClean="0"/>
              <a:t> </a:t>
            </a:r>
            <a:r>
              <a:rPr lang="en-US" dirty="0" err="1" smtClean="0"/>
              <a:t>dolupta</a:t>
            </a:r>
            <a:r>
              <a:rPr lang="en-US" dirty="0" smtClean="0"/>
              <a:t> </a:t>
            </a:r>
            <a:r>
              <a:rPr lang="en-US" dirty="0" err="1" smtClean="0"/>
              <a:t>estorise</a:t>
            </a:r>
            <a:r>
              <a:rPr lang="en-US" dirty="0" smtClean="0"/>
              <a:t> </a:t>
            </a:r>
            <a:r>
              <a:rPr lang="en-US" dirty="0" err="1" smtClean="0"/>
              <a:t>saerum</a:t>
            </a:r>
            <a:r>
              <a:rPr lang="en-US" dirty="0" smtClean="0"/>
              <a:t> qui </a:t>
            </a:r>
            <a:r>
              <a:rPr lang="en-US" dirty="0" err="1" smtClean="0"/>
              <a:t>offic</a:t>
            </a:r>
            <a:endParaRPr lang="en-US" dirty="0" smtClean="0"/>
          </a:p>
          <a:p>
            <a:r>
              <a:rPr lang="en-US" dirty="0" err="1" smtClean="0"/>
              <a:t>Nullam</a:t>
            </a:r>
            <a:r>
              <a:rPr lang="en-US" dirty="0" smtClean="0"/>
              <a:t> </a:t>
            </a:r>
            <a:r>
              <a:rPr lang="en-US" dirty="0" err="1" smtClean="0"/>
              <a:t>varius</a:t>
            </a:r>
            <a:r>
              <a:rPr lang="en-US" dirty="0" smtClean="0"/>
              <a:t> </a:t>
            </a:r>
            <a:r>
              <a:rPr lang="en-US" dirty="0" err="1" smtClean="0"/>
              <a:t>turpis</a:t>
            </a:r>
            <a:r>
              <a:rPr lang="en-US" dirty="0" smtClean="0"/>
              <a:t> </a:t>
            </a:r>
            <a:r>
              <a:rPr lang="en-US" dirty="0" err="1" smtClean="0"/>
              <a:t>nec</a:t>
            </a:r>
            <a:r>
              <a:rPr lang="en-US" dirty="0" smtClean="0"/>
              <a:t> ipsum </a:t>
            </a:r>
            <a:r>
              <a:rPr lang="en-US" dirty="0" err="1" smtClean="0"/>
              <a:t>iaculis</a:t>
            </a:r>
            <a:r>
              <a:rPr lang="en-US" dirty="0" smtClean="0"/>
              <a:t> porta.</a:t>
            </a:r>
          </a:p>
          <a:p>
            <a:r>
              <a:rPr lang="en-US" dirty="0" err="1" smtClean="0"/>
              <a:t>Sed</a:t>
            </a:r>
            <a:r>
              <a:rPr lang="en-US" dirty="0" smtClean="0"/>
              <a:t> id ex </a:t>
            </a:r>
            <a:r>
              <a:rPr lang="en-US" dirty="0" err="1" smtClean="0"/>
              <a:t>quis</a:t>
            </a:r>
            <a:r>
              <a:rPr lang="en-US" dirty="0" smtClean="0"/>
              <a:t> ipsum </a:t>
            </a:r>
            <a:r>
              <a:rPr lang="en-US" dirty="0" err="1" smtClean="0"/>
              <a:t>vehicula</a:t>
            </a:r>
            <a:r>
              <a:rPr lang="en-US" dirty="0" smtClean="0"/>
              <a:t> </a:t>
            </a:r>
            <a:r>
              <a:rPr lang="en-US" dirty="0" err="1" smtClean="0"/>
              <a:t>scelerisque</a:t>
            </a:r>
            <a:r>
              <a:rPr lang="en-US" dirty="0" smtClean="0"/>
              <a:t>.</a:t>
            </a:r>
          </a:p>
          <a:p>
            <a:r>
              <a:rPr lang="en-US" dirty="0" err="1" smtClean="0"/>
              <a:t>Duis</a:t>
            </a:r>
            <a:r>
              <a:rPr lang="en-US" dirty="0" smtClean="0"/>
              <a:t> </a:t>
            </a:r>
            <a:r>
              <a:rPr lang="en-US" dirty="0" err="1" smtClean="0"/>
              <a:t>efficitur</a:t>
            </a:r>
            <a:r>
              <a:rPr lang="en-US" dirty="0" smtClean="0"/>
              <a:t> </a:t>
            </a:r>
            <a:r>
              <a:rPr lang="en-US" dirty="0" err="1" smtClean="0"/>
              <a:t>diam</a:t>
            </a:r>
            <a:r>
              <a:rPr lang="en-US" dirty="0" smtClean="0"/>
              <a:t> id </a:t>
            </a:r>
            <a:r>
              <a:rPr lang="en-US" dirty="0" err="1" smtClean="0"/>
              <a:t>vehicula</a:t>
            </a:r>
            <a:r>
              <a:rPr lang="en-US" dirty="0" smtClean="0"/>
              <a:t> </a:t>
            </a:r>
            <a:r>
              <a:rPr lang="en-US" dirty="0" err="1" smtClean="0"/>
              <a:t>lacinia</a:t>
            </a:r>
            <a:r>
              <a:rPr lang="en-US" dirty="0" smtClean="0"/>
              <a:t>.</a:t>
            </a:r>
          </a:p>
          <a:p>
            <a:r>
              <a:rPr lang="en-US" dirty="0" smtClean="0"/>
              <a:t>Integer </a:t>
            </a:r>
            <a:r>
              <a:rPr lang="en-US" dirty="0" err="1" smtClean="0"/>
              <a:t>sed</a:t>
            </a:r>
            <a:r>
              <a:rPr lang="en-US" dirty="0" smtClean="0"/>
              <a:t> </a:t>
            </a:r>
            <a:r>
              <a:rPr lang="en-US" dirty="0" err="1" smtClean="0"/>
              <a:t>nulla</a:t>
            </a:r>
            <a:r>
              <a:rPr lang="en-US" dirty="0" smtClean="0"/>
              <a:t> </a:t>
            </a:r>
            <a:r>
              <a:rPr lang="en-US" dirty="0" err="1" smtClean="0"/>
              <a:t>nec</a:t>
            </a:r>
            <a:r>
              <a:rPr lang="en-US" dirty="0" smtClean="0"/>
              <a:t> </a:t>
            </a:r>
            <a:r>
              <a:rPr lang="en-US" dirty="0" err="1" smtClean="0"/>
              <a:t>sem</a:t>
            </a:r>
            <a:r>
              <a:rPr lang="en-US" dirty="0" smtClean="0"/>
              <a:t> </a:t>
            </a:r>
            <a:r>
              <a:rPr lang="en-US" dirty="0" err="1" smtClean="0"/>
              <a:t>aliquam</a:t>
            </a:r>
            <a:r>
              <a:rPr lang="en-US" dirty="0" smtClean="0"/>
              <a:t> </a:t>
            </a:r>
            <a:r>
              <a:rPr lang="en-US" dirty="0" err="1" smtClean="0"/>
              <a:t>efficitur</a:t>
            </a:r>
            <a:r>
              <a:rPr lang="en-US" dirty="0" smtClean="0"/>
              <a:t>.</a:t>
            </a:r>
          </a:p>
          <a:p>
            <a:r>
              <a:rPr lang="en-US" dirty="0" err="1" smtClean="0"/>
              <a:t>Aliquam</a:t>
            </a:r>
            <a:r>
              <a:rPr lang="en-US" dirty="0" smtClean="0"/>
              <a:t> ac </a:t>
            </a:r>
            <a:r>
              <a:rPr lang="en-US" dirty="0" err="1" smtClean="0"/>
              <a:t>orci</a:t>
            </a:r>
            <a:r>
              <a:rPr lang="en-US" dirty="0" smtClean="0"/>
              <a:t> </a:t>
            </a:r>
            <a:r>
              <a:rPr lang="en-US" dirty="0" err="1" smtClean="0"/>
              <a:t>vehicula</a:t>
            </a:r>
            <a:r>
              <a:rPr lang="en-US" dirty="0" smtClean="0"/>
              <a:t>, </a:t>
            </a:r>
            <a:r>
              <a:rPr lang="en-US" dirty="0" err="1" smtClean="0"/>
              <a:t>condimentum</a:t>
            </a:r>
            <a:r>
              <a:rPr lang="en-US" dirty="0" smtClean="0"/>
              <a:t> dui sit </a:t>
            </a:r>
            <a:r>
              <a:rPr lang="en-US" dirty="0" err="1" smtClean="0"/>
              <a:t>amet</a:t>
            </a:r>
            <a:r>
              <a:rPr lang="en-US" dirty="0" smtClean="0"/>
              <a:t>, </a:t>
            </a:r>
            <a:r>
              <a:rPr lang="en-US" dirty="0" err="1" smtClean="0"/>
              <a:t>tincidunt</a:t>
            </a:r>
            <a:r>
              <a:rPr lang="en-US" dirty="0" smtClean="0"/>
              <a:t> </a:t>
            </a:r>
            <a:r>
              <a:rPr lang="en-US" dirty="0" err="1" smtClean="0"/>
              <a:t>tortor</a:t>
            </a:r>
            <a:r>
              <a:rPr lang="en-US" dirty="0" smtClean="0"/>
              <a:t>.</a:t>
            </a:r>
          </a:p>
          <a:p>
            <a:r>
              <a:rPr lang="en-US" dirty="0" err="1" smtClean="0"/>
              <a:t>Nulla</a:t>
            </a:r>
            <a:r>
              <a:rPr lang="en-US" dirty="0" smtClean="0"/>
              <a:t> semper libero non </a:t>
            </a:r>
            <a:r>
              <a:rPr lang="en-US" dirty="0" err="1" smtClean="0"/>
              <a:t>justo</a:t>
            </a:r>
            <a:r>
              <a:rPr lang="en-US" dirty="0" smtClean="0"/>
              <a:t> </a:t>
            </a:r>
            <a:r>
              <a:rPr lang="en-US" dirty="0" err="1" smtClean="0"/>
              <a:t>scelerisque</a:t>
            </a:r>
            <a:r>
              <a:rPr lang="en-US" dirty="0" smtClean="0"/>
              <a:t> </a:t>
            </a:r>
            <a:r>
              <a:rPr lang="en-US" dirty="0" err="1" smtClean="0"/>
              <a:t>aliquam</a:t>
            </a:r>
            <a:r>
              <a:rPr lang="en-US" dirty="0" smtClean="0"/>
              <a:t>.</a:t>
            </a:r>
          </a:p>
          <a:p>
            <a:endParaRPr lang="en-US" dirty="0" smtClean="0"/>
          </a:p>
          <a:p>
            <a:pPr lvl="0"/>
            <a:endParaRPr lang="en-US" dirty="0" smtClean="0"/>
          </a:p>
        </p:txBody>
      </p:sp>
    </p:spTree>
    <p:extLst>
      <p:ext uri="{BB962C8B-B14F-4D97-AF65-F5344CB8AC3E}">
        <p14:creationId xmlns:p14="http://schemas.microsoft.com/office/powerpoint/2010/main" val="111555103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BU Text 1 Phot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6115" y="897538"/>
            <a:ext cx="3335552" cy="972207"/>
          </a:xfrm>
          <a:prstGeom prst="rect">
            <a:avLst/>
          </a:prstGeom>
        </p:spPr>
        <p:txBody>
          <a:bodyPr anchor="t" anchorCtr="0">
            <a:normAutofit/>
          </a:bodyPr>
          <a:lstStyle>
            <a:lvl1pPr>
              <a:lnSpc>
                <a:spcPct val="80000"/>
              </a:lnSpc>
              <a:defRPr sz="3000" b="1" i="0">
                <a:latin typeface="Verdana" charset="0"/>
                <a:ea typeface="Verdana" charset="0"/>
                <a:cs typeface="Verdana" charset="0"/>
              </a:defRPr>
            </a:lvl1pPr>
          </a:lstStyle>
          <a:p>
            <a:r>
              <a:rPr lang="en-US" dirty="0" err="1" smtClean="0"/>
              <a:t>Lorem</a:t>
            </a:r>
            <a:r>
              <a:rPr lang="en-US" dirty="0" smtClean="0"/>
              <a:t> </a:t>
            </a:r>
            <a:r>
              <a:rPr lang="en-US" dirty="0" err="1" smtClean="0"/>
              <a:t>Ipsum</a:t>
            </a:r>
            <a:r>
              <a:rPr lang="en-US" dirty="0" smtClean="0"/>
              <a:t> dolor sit </a:t>
            </a:r>
            <a:r>
              <a:rPr lang="en-US" dirty="0" err="1" smtClean="0"/>
              <a:t>amet</a:t>
            </a:r>
            <a:endParaRPr lang="en-US" dirty="0"/>
          </a:p>
        </p:txBody>
      </p:sp>
      <p:sp>
        <p:nvSpPr>
          <p:cNvPr id="4" name="Text Placeholder 3"/>
          <p:cNvSpPr>
            <a:spLocks noGrp="1"/>
          </p:cNvSpPr>
          <p:nvPr>
            <p:ph type="body" sz="half" idx="2" hasCustomPrompt="1"/>
          </p:nvPr>
        </p:nvSpPr>
        <p:spPr>
          <a:xfrm>
            <a:off x="626115" y="2039016"/>
            <a:ext cx="3335552" cy="3616244"/>
          </a:xfrm>
          <a:prstGeom prst="rect">
            <a:avLst/>
          </a:prstGeom>
        </p:spPr>
        <p:txBody>
          <a:bodyPr>
            <a:normAutofit/>
          </a:bodyPr>
          <a:lstStyle>
            <a:lvl1pPr marL="0" indent="0">
              <a:buNone/>
              <a:defRPr sz="1200" b="0" i="0" baseline="0">
                <a:solidFill>
                  <a:srgbClr val="828383"/>
                </a:solidFill>
                <a:latin typeface="Georgia" charset="0"/>
                <a:ea typeface="Georgia" charset="0"/>
                <a:cs typeface="Georgia"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err="1" smtClean="0"/>
              <a:t>Igendaerat</a:t>
            </a:r>
            <a:r>
              <a:rPr lang="en-US" dirty="0" smtClean="0"/>
              <a:t> as </a:t>
            </a:r>
            <a:r>
              <a:rPr lang="en-US" dirty="0" err="1" smtClean="0"/>
              <a:t>porpossin</a:t>
            </a:r>
            <a:r>
              <a:rPr lang="en-US" dirty="0" smtClean="0"/>
              <a:t> con </a:t>
            </a:r>
            <a:r>
              <a:rPr lang="en-US" dirty="0" err="1" smtClean="0"/>
              <a:t>pe</a:t>
            </a:r>
            <a:r>
              <a:rPr lang="en-US" dirty="0" smtClean="0"/>
              <a:t> </a:t>
            </a:r>
            <a:r>
              <a:rPr lang="en-US" dirty="0" err="1" smtClean="0"/>
              <a:t>simBereptatur</a:t>
            </a:r>
            <a:r>
              <a:rPr lang="en-US" dirty="0" smtClean="0"/>
              <a:t> re </a:t>
            </a:r>
            <a:r>
              <a:rPr lang="en-US" dirty="0" err="1" smtClean="0"/>
              <a:t>sinctorio</a:t>
            </a:r>
            <a:r>
              <a:rPr lang="en-US" dirty="0" smtClean="0"/>
              <a:t>. </a:t>
            </a:r>
          </a:p>
          <a:p>
            <a:pPr lvl="0"/>
            <a:r>
              <a:rPr lang="en-US" dirty="0" err="1" smtClean="0"/>
              <a:t>Evel</a:t>
            </a:r>
            <a:r>
              <a:rPr lang="en-US" dirty="0" smtClean="0"/>
              <a:t> </a:t>
            </a:r>
            <a:r>
              <a:rPr lang="en-US" dirty="0" err="1" smtClean="0"/>
              <a:t>ium</a:t>
            </a:r>
            <a:r>
              <a:rPr lang="en-US" dirty="0" smtClean="0"/>
              <a:t> </a:t>
            </a:r>
            <a:r>
              <a:rPr lang="en-US" dirty="0" err="1" smtClean="0"/>
              <a:t>quiae</a:t>
            </a:r>
            <a:r>
              <a:rPr lang="en-US" dirty="0" smtClean="0"/>
              <a:t> </a:t>
            </a:r>
            <a:r>
              <a:rPr lang="en-US" dirty="0" err="1" smtClean="0"/>
              <a:t>voluptas</a:t>
            </a:r>
            <a:r>
              <a:rPr lang="en-US" dirty="0" smtClean="0"/>
              <a:t> </a:t>
            </a:r>
            <a:r>
              <a:rPr lang="en-US" dirty="0" err="1" smtClean="0"/>
              <a:t>everatquodi</a:t>
            </a:r>
            <a:r>
              <a:rPr lang="en-US" dirty="0" smtClean="0"/>
              <a:t> </a:t>
            </a:r>
            <a:r>
              <a:rPr lang="en-US" dirty="0" err="1" smtClean="0"/>
              <a:t>rempore</a:t>
            </a:r>
            <a:r>
              <a:rPr lang="en-US" dirty="0" smtClean="0"/>
              <a:t> </a:t>
            </a:r>
            <a:r>
              <a:rPr lang="en-US" dirty="0" err="1" smtClean="0"/>
              <a:t>ni</a:t>
            </a:r>
            <a:r>
              <a:rPr lang="en-US" dirty="0" smtClean="0"/>
              <a:t> </a:t>
            </a:r>
            <a:r>
              <a:rPr lang="en-US" dirty="0" err="1" smtClean="0"/>
              <a:t>aut</a:t>
            </a:r>
            <a:r>
              <a:rPr lang="en-US" dirty="0" smtClean="0"/>
              <a:t> </a:t>
            </a:r>
            <a:r>
              <a:rPr lang="en-US" dirty="0" err="1" smtClean="0"/>
              <a:t>quiatur</a:t>
            </a:r>
            <a:r>
              <a:rPr lang="en-US" dirty="0" smtClean="0"/>
              <a:t> </a:t>
            </a:r>
            <a:r>
              <a:rPr lang="en-US" dirty="0" err="1" smtClean="0"/>
              <a:t>aut</a:t>
            </a:r>
            <a:r>
              <a:rPr lang="en-US" dirty="0" smtClean="0"/>
              <a:t> </a:t>
            </a:r>
            <a:r>
              <a:rPr lang="en-US" dirty="0" err="1" smtClean="0"/>
              <a:t>excerum</a:t>
            </a:r>
            <a:r>
              <a:rPr lang="en-US" dirty="0" smtClean="0"/>
              <a:t> </a:t>
            </a:r>
            <a:r>
              <a:rPr lang="en-US" dirty="0" err="1" smtClean="0"/>
              <a:t>ni</a:t>
            </a:r>
            <a:r>
              <a:rPr lang="en-US" dirty="0" smtClean="0"/>
              <a:t>. </a:t>
            </a:r>
          </a:p>
          <a:p>
            <a:pPr lvl="0"/>
            <a:r>
              <a:rPr lang="en-US" dirty="0" err="1" smtClean="0"/>
              <a:t>Pellentesque</a:t>
            </a:r>
            <a:r>
              <a:rPr lang="en-US" dirty="0" smtClean="0"/>
              <a:t> </a:t>
            </a:r>
            <a:r>
              <a:rPr lang="en-US" dirty="0" err="1" smtClean="0"/>
              <a:t>pellentesque</a:t>
            </a:r>
            <a:r>
              <a:rPr lang="en-US" dirty="0" smtClean="0"/>
              <a:t> </a:t>
            </a:r>
            <a:r>
              <a:rPr lang="en-US" dirty="0" err="1" smtClean="0"/>
              <a:t>egestas</a:t>
            </a:r>
            <a:r>
              <a:rPr lang="en-US" dirty="0" smtClean="0"/>
              <a:t> </a:t>
            </a:r>
            <a:r>
              <a:rPr lang="en-US" dirty="0" err="1" smtClean="0"/>
              <a:t>turpis</a:t>
            </a:r>
            <a:r>
              <a:rPr lang="en-US" dirty="0" smtClean="0"/>
              <a:t>, </a:t>
            </a:r>
            <a:r>
              <a:rPr lang="en-US" dirty="0" err="1" smtClean="0"/>
              <a:t>vel</a:t>
            </a:r>
            <a:r>
              <a:rPr lang="en-US" dirty="0" smtClean="0"/>
              <a:t> </a:t>
            </a:r>
            <a:r>
              <a:rPr lang="en-US" dirty="0" err="1" smtClean="0"/>
              <a:t>rhoncus</a:t>
            </a:r>
            <a:r>
              <a:rPr lang="en-US" dirty="0" smtClean="0"/>
              <a:t> </a:t>
            </a:r>
            <a:r>
              <a:rPr lang="en-US" dirty="0" err="1" smtClean="0"/>
              <a:t>nibh</a:t>
            </a:r>
            <a:r>
              <a:rPr lang="en-US" dirty="0" smtClean="0"/>
              <a:t> </a:t>
            </a:r>
            <a:r>
              <a:rPr lang="en-US" dirty="0" err="1" smtClean="0"/>
              <a:t>euismod</a:t>
            </a:r>
            <a:r>
              <a:rPr lang="en-US" dirty="0" smtClean="0"/>
              <a:t> </a:t>
            </a:r>
            <a:r>
              <a:rPr lang="en-US" dirty="0" err="1" smtClean="0"/>
              <a:t>vulputate</a:t>
            </a:r>
            <a:r>
              <a:rPr lang="en-US" dirty="0" smtClean="0"/>
              <a:t>. </a:t>
            </a:r>
            <a:r>
              <a:rPr lang="en-US" dirty="0" err="1" smtClean="0"/>
              <a:t>Pellentesque</a:t>
            </a:r>
            <a:r>
              <a:rPr lang="en-US" dirty="0" smtClean="0"/>
              <a:t> </a:t>
            </a:r>
            <a:r>
              <a:rPr lang="en-US" dirty="0" err="1" smtClean="0"/>
              <a:t>eu</a:t>
            </a:r>
            <a:r>
              <a:rPr lang="en-US" dirty="0" smtClean="0"/>
              <a:t> </a:t>
            </a:r>
            <a:r>
              <a:rPr lang="en-US" dirty="0" err="1" smtClean="0"/>
              <a:t>felis</a:t>
            </a:r>
            <a:r>
              <a:rPr lang="en-US" dirty="0" smtClean="0"/>
              <a:t> </a:t>
            </a:r>
            <a:r>
              <a:rPr lang="en-US" dirty="0" err="1" smtClean="0"/>
              <a:t>vestibulum</a:t>
            </a:r>
            <a:r>
              <a:rPr lang="en-US" dirty="0" smtClean="0"/>
              <a:t>, </a:t>
            </a:r>
            <a:r>
              <a:rPr lang="en-US" dirty="0" err="1" smtClean="0"/>
              <a:t>convallis</a:t>
            </a:r>
            <a:r>
              <a:rPr lang="en-US" dirty="0" smtClean="0"/>
              <a:t> nisi </a:t>
            </a:r>
            <a:r>
              <a:rPr lang="en-US" dirty="0" err="1" smtClean="0"/>
              <a:t>nec</a:t>
            </a:r>
            <a:r>
              <a:rPr lang="en-US" dirty="0" smtClean="0"/>
              <a:t>, </a:t>
            </a:r>
            <a:r>
              <a:rPr lang="en-US" dirty="0" err="1" smtClean="0"/>
              <a:t>lobortis</a:t>
            </a:r>
            <a:r>
              <a:rPr lang="en-US" dirty="0" smtClean="0"/>
              <a:t> </a:t>
            </a:r>
            <a:r>
              <a:rPr lang="en-US" dirty="0" err="1" smtClean="0"/>
              <a:t>velit</a:t>
            </a:r>
            <a:r>
              <a:rPr lang="en-US" dirty="0" smtClean="0"/>
              <a:t>. </a:t>
            </a:r>
            <a:r>
              <a:rPr lang="en-US" dirty="0" err="1" smtClean="0"/>
              <a:t>Suspendisse</a:t>
            </a:r>
            <a:r>
              <a:rPr lang="en-US" dirty="0" smtClean="0"/>
              <a:t> in </a:t>
            </a:r>
            <a:r>
              <a:rPr lang="en-US" dirty="0" err="1" smtClean="0"/>
              <a:t>turpis</a:t>
            </a:r>
            <a:r>
              <a:rPr lang="en-US" dirty="0" smtClean="0"/>
              <a:t> </a:t>
            </a:r>
            <a:r>
              <a:rPr lang="en-US" dirty="0" err="1" smtClean="0"/>
              <a:t>faucibus</a:t>
            </a:r>
            <a:r>
              <a:rPr lang="en-US" dirty="0" smtClean="0"/>
              <a:t>, </a:t>
            </a:r>
            <a:r>
              <a:rPr lang="en-US" dirty="0" err="1" smtClean="0"/>
              <a:t>faucibus</a:t>
            </a:r>
            <a:r>
              <a:rPr lang="en-US" dirty="0" smtClean="0"/>
              <a:t> </a:t>
            </a:r>
            <a:r>
              <a:rPr lang="en-US" dirty="0" err="1" smtClean="0"/>
              <a:t>est</a:t>
            </a:r>
            <a:r>
              <a:rPr lang="en-US" dirty="0" smtClean="0"/>
              <a:t> a, </a:t>
            </a:r>
            <a:r>
              <a:rPr lang="en-US" dirty="0" err="1" smtClean="0"/>
              <a:t>convallis</a:t>
            </a:r>
            <a:r>
              <a:rPr lang="en-US" dirty="0" smtClean="0"/>
              <a:t> sem. </a:t>
            </a:r>
            <a:r>
              <a:rPr lang="en-US" dirty="0" err="1" smtClean="0"/>
              <a:t>Nulla</a:t>
            </a:r>
            <a:r>
              <a:rPr lang="en-US" dirty="0" smtClean="0"/>
              <a:t> </a:t>
            </a:r>
            <a:r>
              <a:rPr lang="en-US" dirty="0" err="1" smtClean="0"/>
              <a:t>facilisi</a:t>
            </a:r>
            <a:r>
              <a:rPr lang="en-US" dirty="0" smtClean="0"/>
              <a:t>. </a:t>
            </a:r>
            <a:r>
              <a:rPr lang="en-US" dirty="0" err="1" smtClean="0"/>
              <a:t>Fusce</a:t>
            </a:r>
            <a:r>
              <a:rPr lang="en-US" dirty="0" smtClean="0"/>
              <a:t> </a:t>
            </a:r>
            <a:r>
              <a:rPr lang="en-US" dirty="0" err="1" smtClean="0"/>
              <a:t>hendrerit</a:t>
            </a:r>
            <a:r>
              <a:rPr lang="en-US" dirty="0" smtClean="0"/>
              <a:t> </a:t>
            </a:r>
            <a:r>
              <a:rPr lang="en-US" dirty="0" err="1" smtClean="0"/>
              <a:t>augue</a:t>
            </a:r>
            <a:r>
              <a:rPr lang="en-US" dirty="0" smtClean="0"/>
              <a:t> </a:t>
            </a:r>
            <a:r>
              <a:rPr lang="en-US" dirty="0" err="1" smtClean="0"/>
              <a:t>ut</a:t>
            </a:r>
            <a:r>
              <a:rPr lang="en-US" dirty="0" smtClean="0"/>
              <a:t> </a:t>
            </a:r>
            <a:r>
              <a:rPr lang="en-US" dirty="0" err="1" smtClean="0"/>
              <a:t>ipsum</a:t>
            </a:r>
            <a:r>
              <a:rPr lang="en-US" dirty="0" smtClean="0"/>
              <a:t> </a:t>
            </a:r>
            <a:r>
              <a:rPr lang="en-US" dirty="0" err="1" smtClean="0"/>
              <a:t>blandit</a:t>
            </a:r>
            <a:r>
              <a:rPr lang="en-US" dirty="0" smtClean="0"/>
              <a:t> </a:t>
            </a:r>
            <a:r>
              <a:rPr lang="en-US" dirty="0" err="1" smtClean="0"/>
              <a:t>posuere</a:t>
            </a:r>
            <a:r>
              <a:rPr lang="en-US" dirty="0" smtClean="0"/>
              <a:t>. </a:t>
            </a:r>
            <a:r>
              <a:rPr lang="en-US" dirty="0" err="1" smtClean="0"/>
              <a:t>Quisque</a:t>
            </a:r>
            <a:r>
              <a:rPr lang="en-US" dirty="0" smtClean="0"/>
              <a:t> </a:t>
            </a:r>
            <a:r>
              <a:rPr lang="en-US" dirty="0" err="1" smtClean="0"/>
              <a:t>egestas</a:t>
            </a:r>
            <a:r>
              <a:rPr lang="en-US" dirty="0" smtClean="0"/>
              <a:t> tempus lacus. </a:t>
            </a:r>
            <a:r>
              <a:rPr lang="en-US" dirty="0" err="1" smtClean="0"/>
              <a:t>Vivamus</a:t>
            </a:r>
            <a:r>
              <a:rPr lang="en-US" dirty="0" smtClean="0"/>
              <a:t> </a:t>
            </a:r>
            <a:r>
              <a:rPr lang="en-US" dirty="0" err="1" smtClean="0"/>
              <a:t>blandit</a:t>
            </a:r>
            <a:r>
              <a:rPr lang="en-US" dirty="0" smtClean="0"/>
              <a:t> </a:t>
            </a:r>
            <a:r>
              <a:rPr lang="en-US" dirty="0" err="1" smtClean="0"/>
              <a:t>pellentesque</a:t>
            </a:r>
            <a:r>
              <a:rPr lang="en-US" dirty="0" smtClean="0"/>
              <a:t> </a:t>
            </a:r>
            <a:r>
              <a:rPr lang="en-US" dirty="0" err="1" smtClean="0"/>
              <a:t>diam</a:t>
            </a:r>
            <a:r>
              <a:rPr lang="en-US" dirty="0" smtClean="0"/>
              <a:t> in </a:t>
            </a:r>
            <a:r>
              <a:rPr lang="en-US" dirty="0" err="1" smtClean="0"/>
              <a:t>imperdiet</a:t>
            </a:r>
            <a:r>
              <a:rPr lang="en-US" dirty="0" smtClean="0"/>
              <a:t>. </a:t>
            </a:r>
            <a:r>
              <a:rPr lang="en-US" dirty="0" err="1" smtClean="0"/>
              <a:t>Phasellus</a:t>
            </a:r>
            <a:r>
              <a:rPr lang="en-US" dirty="0" smtClean="0"/>
              <a:t> </a:t>
            </a:r>
            <a:r>
              <a:rPr lang="en-US" dirty="0" err="1" smtClean="0"/>
              <a:t>vehicula</a:t>
            </a:r>
            <a:r>
              <a:rPr lang="en-US" dirty="0" smtClean="0"/>
              <a:t> et </a:t>
            </a:r>
            <a:r>
              <a:rPr lang="en-US" dirty="0" err="1" smtClean="0"/>
              <a:t>eros</a:t>
            </a:r>
            <a:r>
              <a:rPr lang="en-US" dirty="0" smtClean="0"/>
              <a:t> </a:t>
            </a:r>
            <a:r>
              <a:rPr lang="en-US" dirty="0" err="1" smtClean="0"/>
              <a:t>nec</a:t>
            </a:r>
            <a:r>
              <a:rPr lang="en-US" dirty="0" smtClean="0"/>
              <a:t> </a:t>
            </a:r>
            <a:r>
              <a:rPr lang="en-US" dirty="0" err="1" smtClean="0"/>
              <a:t>posuere</a:t>
            </a:r>
            <a:r>
              <a:rPr lang="en-US" dirty="0" smtClean="0"/>
              <a:t>. </a:t>
            </a:r>
            <a:r>
              <a:rPr lang="en-US" dirty="0" err="1" smtClean="0"/>
              <a:t>Nulla</a:t>
            </a:r>
            <a:r>
              <a:rPr lang="en-US" dirty="0" smtClean="0"/>
              <a:t> </a:t>
            </a:r>
            <a:r>
              <a:rPr lang="en-US" dirty="0" err="1" smtClean="0"/>
              <a:t>facilisis</a:t>
            </a:r>
            <a:r>
              <a:rPr lang="en-US" dirty="0" smtClean="0"/>
              <a:t> </a:t>
            </a:r>
            <a:r>
              <a:rPr lang="en-US" dirty="0" err="1" smtClean="0"/>
              <a:t>urna</a:t>
            </a:r>
            <a:r>
              <a:rPr lang="en-US" dirty="0" smtClean="0"/>
              <a:t> </a:t>
            </a:r>
            <a:r>
              <a:rPr lang="en-US" dirty="0" err="1" smtClean="0"/>
              <a:t>faucibus</a:t>
            </a:r>
            <a:r>
              <a:rPr lang="en-US" dirty="0" smtClean="0"/>
              <a:t> </a:t>
            </a:r>
            <a:r>
              <a:rPr lang="en-US" dirty="0" err="1" smtClean="0"/>
              <a:t>mattis</a:t>
            </a:r>
            <a:r>
              <a:rPr lang="en-US" dirty="0" smtClean="0"/>
              <a:t> </a:t>
            </a:r>
            <a:r>
              <a:rPr lang="en-US" dirty="0" err="1" smtClean="0"/>
              <a:t>dignissim</a:t>
            </a:r>
            <a:r>
              <a:rPr lang="en-US" dirty="0" smtClean="0"/>
              <a:t>. </a:t>
            </a:r>
            <a:r>
              <a:rPr lang="en-US" dirty="0" err="1" smtClean="0"/>
              <a:t>Fusce</a:t>
            </a:r>
            <a:r>
              <a:rPr lang="en-US" dirty="0" smtClean="0"/>
              <a:t> </a:t>
            </a:r>
            <a:r>
              <a:rPr lang="en-US" dirty="0" err="1" smtClean="0"/>
              <a:t>auctor</a:t>
            </a:r>
            <a:r>
              <a:rPr lang="en-US" dirty="0" smtClean="0"/>
              <a:t> </a:t>
            </a:r>
            <a:r>
              <a:rPr lang="en-US" dirty="0" err="1" smtClean="0"/>
              <a:t>nulla</a:t>
            </a:r>
            <a:r>
              <a:rPr lang="en-US" dirty="0" smtClean="0"/>
              <a:t> </a:t>
            </a:r>
            <a:r>
              <a:rPr lang="en-US" dirty="0" err="1" smtClean="0"/>
              <a:t>eu</a:t>
            </a:r>
            <a:r>
              <a:rPr lang="en-US" dirty="0" smtClean="0"/>
              <a:t> libero </a:t>
            </a:r>
            <a:r>
              <a:rPr lang="en-US" dirty="0" err="1" smtClean="0"/>
              <a:t>finibus</a:t>
            </a:r>
            <a:r>
              <a:rPr lang="en-US" dirty="0" smtClean="0"/>
              <a:t> </a:t>
            </a:r>
            <a:r>
              <a:rPr lang="en-US" dirty="0" err="1" smtClean="0"/>
              <a:t>placerat</a:t>
            </a:r>
            <a:r>
              <a:rPr lang="en-US" dirty="0" smtClean="0"/>
              <a:t>.</a:t>
            </a:r>
          </a:p>
        </p:txBody>
      </p:sp>
      <p:sp>
        <p:nvSpPr>
          <p:cNvPr id="17" name="Picture Placeholder 2"/>
          <p:cNvSpPr>
            <a:spLocks noGrp="1" noChangeAspect="1"/>
          </p:cNvSpPr>
          <p:nvPr>
            <p:ph type="pic" idx="1"/>
          </p:nvPr>
        </p:nvSpPr>
        <p:spPr>
          <a:xfrm>
            <a:off x="4054287" y="961466"/>
            <a:ext cx="4465043" cy="4625787"/>
          </a:xfrm>
          <a:prstGeom prst="rect">
            <a:avLst/>
          </a:prstGeom>
          <a:solidFill>
            <a:schemeClr val="bg1">
              <a:lumMod val="95000"/>
            </a:schemeClr>
          </a:solidFill>
        </p:spPr>
        <p:txBody>
          <a:bodyPr anchor="t">
            <a:normAutofit/>
          </a:bodyPr>
          <a:lstStyle>
            <a:lvl1pPr marL="0" indent="0">
              <a:buNone/>
              <a:defRPr sz="1200" b="0" i="0">
                <a:solidFill>
                  <a:srgbClr val="828383"/>
                </a:solidFill>
                <a:latin typeface="Georgia" charset="0"/>
                <a:ea typeface="Georgia" charset="0"/>
                <a:cs typeface="Georgia"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19" name="Slide Number Placeholder 5"/>
          <p:cNvSpPr>
            <a:spLocks noGrp="1"/>
          </p:cNvSpPr>
          <p:nvPr>
            <p:ph type="sldNum" sz="quarter" idx="12"/>
          </p:nvPr>
        </p:nvSpPr>
        <p:spPr>
          <a:xfrm>
            <a:off x="6532284" y="6425175"/>
            <a:ext cx="2057400" cy="365125"/>
          </a:xfrm>
          <a:prstGeom prst="rect">
            <a:avLst/>
          </a:prstGeom>
        </p:spPr>
        <p:txBody>
          <a:bodyPr/>
          <a:lstStyle>
            <a:lvl1pPr algn="r">
              <a:defRPr sz="1000" b="1" i="0">
                <a:solidFill>
                  <a:srgbClr val="828383"/>
                </a:solidFill>
                <a:latin typeface="Georgia" charset="0"/>
                <a:ea typeface="Georgia" charset="0"/>
                <a:cs typeface="Georgia" charset="0"/>
              </a:defRPr>
            </a:lvl1pPr>
          </a:lstStyle>
          <a:p>
            <a:fld id="{935F4044-894B-B74C-BA70-A76DFBF02618}" type="slidenum">
              <a:rPr lang="en-US" smtClean="0"/>
              <a:pPr/>
              <a:t>‹#›</a:t>
            </a:fld>
            <a:endParaRPr lang="en-US" dirty="0"/>
          </a:p>
        </p:txBody>
      </p:sp>
      <p:sp>
        <p:nvSpPr>
          <p:cNvPr id="14" name="Text Placeholder 3"/>
          <p:cNvSpPr>
            <a:spLocks noGrp="1"/>
          </p:cNvSpPr>
          <p:nvPr>
            <p:ph type="body" sz="half" idx="15" hasCustomPrompt="1"/>
          </p:nvPr>
        </p:nvSpPr>
        <p:spPr>
          <a:xfrm>
            <a:off x="4054287" y="5735336"/>
            <a:ext cx="4465043" cy="256356"/>
          </a:xfrm>
          <a:prstGeom prst="rect">
            <a:avLst/>
          </a:prstGeom>
        </p:spPr>
        <p:txBody>
          <a:bodyPr lIns="0" tIns="0" rIns="0">
            <a:normAutofit/>
          </a:bodyPr>
          <a:lstStyle>
            <a:lvl1pPr marL="0" indent="0">
              <a:buNone/>
              <a:defRPr sz="800" b="0" i="0" baseline="0">
                <a:solidFill>
                  <a:srgbClr val="828383"/>
                </a:solidFill>
                <a:latin typeface="Georgia" charset="0"/>
                <a:ea typeface="Georgia" charset="0"/>
                <a:cs typeface="Georgia"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a:t>
            </a:r>
            <a:endParaRPr lang="en-US" dirty="0"/>
          </a:p>
        </p:txBody>
      </p:sp>
    </p:spTree>
    <p:extLst>
      <p:ext uri="{BB962C8B-B14F-4D97-AF65-F5344CB8AC3E}">
        <p14:creationId xmlns:p14="http://schemas.microsoft.com/office/powerpoint/2010/main" val="1633648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BU Bulleted Text 1 Photo">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626114" y="897538"/>
            <a:ext cx="3335552" cy="972207"/>
          </a:xfrm>
          <a:prstGeom prst="rect">
            <a:avLst/>
          </a:prstGeom>
        </p:spPr>
        <p:txBody>
          <a:bodyPr anchor="t" anchorCtr="0">
            <a:normAutofit/>
          </a:bodyPr>
          <a:lstStyle>
            <a:lvl1pPr>
              <a:lnSpc>
                <a:spcPct val="80000"/>
              </a:lnSpc>
              <a:defRPr sz="3000" b="1" i="0">
                <a:latin typeface="Verdana" charset="0"/>
                <a:ea typeface="Verdana" charset="0"/>
                <a:cs typeface="Verdana" charset="0"/>
              </a:defRPr>
            </a:lvl1pPr>
          </a:lstStyle>
          <a:p>
            <a:r>
              <a:rPr lang="en-US" dirty="0" err="1" smtClean="0"/>
              <a:t>Lorem</a:t>
            </a:r>
            <a:r>
              <a:rPr lang="en-US" dirty="0" smtClean="0"/>
              <a:t> </a:t>
            </a:r>
            <a:r>
              <a:rPr lang="en-US" dirty="0" err="1" smtClean="0"/>
              <a:t>Ipsum</a:t>
            </a:r>
            <a:r>
              <a:rPr lang="en-US" dirty="0" smtClean="0"/>
              <a:t> dolor sit </a:t>
            </a:r>
            <a:r>
              <a:rPr lang="en-US" dirty="0" err="1" smtClean="0"/>
              <a:t>amet</a:t>
            </a:r>
            <a:endParaRPr lang="en-US" dirty="0"/>
          </a:p>
        </p:txBody>
      </p:sp>
      <p:sp>
        <p:nvSpPr>
          <p:cNvPr id="7" name="Slide Number Placeholder 5"/>
          <p:cNvSpPr>
            <a:spLocks noGrp="1"/>
          </p:cNvSpPr>
          <p:nvPr>
            <p:ph type="sldNum" sz="quarter" idx="12"/>
          </p:nvPr>
        </p:nvSpPr>
        <p:spPr>
          <a:xfrm>
            <a:off x="6532284" y="6425175"/>
            <a:ext cx="2057400" cy="365125"/>
          </a:xfrm>
          <a:prstGeom prst="rect">
            <a:avLst/>
          </a:prstGeom>
        </p:spPr>
        <p:txBody>
          <a:bodyPr/>
          <a:lstStyle>
            <a:lvl1pPr algn="r">
              <a:defRPr sz="1000" b="1" i="0">
                <a:solidFill>
                  <a:srgbClr val="828383"/>
                </a:solidFill>
                <a:latin typeface="Georgia" charset="0"/>
                <a:ea typeface="Georgia" charset="0"/>
                <a:cs typeface="Georgia" charset="0"/>
              </a:defRPr>
            </a:lvl1pPr>
          </a:lstStyle>
          <a:p>
            <a:fld id="{935F4044-894B-B74C-BA70-A76DFBF02618}" type="slidenum">
              <a:rPr lang="en-US" smtClean="0"/>
              <a:pPr/>
              <a:t>‹#›</a:t>
            </a:fld>
            <a:endParaRPr lang="en-US" dirty="0"/>
          </a:p>
        </p:txBody>
      </p:sp>
      <p:sp>
        <p:nvSpPr>
          <p:cNvPr id="18" name="Picture Placeholder 2"/>
          <p:cNvSpPr>
            <a:spLocks noGrp="1" noChangeAspect="1"/>
          </p:cNvSpPr>
          <p:nvPr>
            <p:ph type="pic" idx="15"/>
          </p:nvPr>
        </p:nvSpPr>
        <p:spPr>
          <a:xfrm>
            <a:off x="4054287" y="961466"/>
            <a:ext cx="4465043" cy="4625787"/>
          </a:xfrm>
          <a:prstGeom prst="rect">
            <a:avLst/>
          </a:prstGeom>
          <a:solidFill>
            <a:schemeClr val="bg1">
              <a:lumMod val="95000"/>
            </a:schemeClr>
          </a:solidFill>
        </p:spPr>
        <p:txBody>
          <a:bodyPr anchor="t">
            <a:normAutofit/>
          </a:bodyPr>
          <a:lstStyle>
            <a:lvl1pPr marL="0" indent="0">
              <a:buNone/>
              <a:defRPr sz="1200" b="0" i="0">
                <a:solidFill>
                  <a:srgbClr val="828383"/>
                </a:solidFill>
                <a:latin typeface="Georgia" charset="0"/>
                <a:ea typeface="Georgia" charset="0"/>
                <a:cs typeface="Georgia"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9" name="Text Placeholder 3"/>
          <p:cNvSpPr>
            <a:spLocks noGrp="1"/>
          </p:cNvSpPr>
          <p:nvPr>
            <p:ph type="body" sz="half" idx="2" hasCustomPrompt="1"/>
          </p:nvPr>
        </p:nvSpPr>
        <p:spPr>
          <a:xfrm>
            <a:off x="626114" y="2039016"/>
            <a:ext cx="3335552" cy="3616244"/>
          </a:xfrm>
          <a:prstGeom prst="rect">
            <a:avLst/>
          </a:prstGeom>
        </p:spPr>
        <p:txBody>
          <a:bodyPr>
            <a:normAutofit/>
          </a:bodyPr>
          <a:lstStyle>
            <a:lvl1pPr marL="171450" indent="-171450">
              <a:buFont typeface="Arial" charset="0"/>
              <a:buChar char="•"/>
              <a:defRPr sz="1200" b="0" i="0" baseline="0">
                <a:solidFill>
                  <a:srgbClr val="828383"/>
                </a:solidFill>
                <a:latin typeface="Georgia" charset="0"/>
                <a:ea typeface="Georgia" charset="0"/>
                <a:cs typeface="Georgia"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err="1" smtClean="0"/>
              <a:t>Igendaerat</a:t>
            </a:r>
            <a:r>
              <a:rPr lang="en-US" dirty="0" smtClean="0"/>
              <a:t> as </a:t>
            </a:r>
            <a:r>
              <a:rPr lang="en-US" dirty="0" err="1" smtClean="0"/>
              <a:t>porpossin</a:t>
            </a:r>
            <a:r>
              <a:rPr lang="en-US" dirty="0" smtClean="0"/>
              <a:t> con </a:t>
            </a:r>
            <a:r>
              <a:rPr lang="en-US" dirty="0" err="1" smtClean="0"/>
              <a:t>pe</a:t>
            </a:r>
            <a:r>
              <a:rPr lang="en-US" dirty="0" smtClean="0"/>
              <a:t> sim </a:t>
            </a:r>
            <a:r>
              <a:rPr lang="en-US" dirty="0" err="1" smtClean="0"/>
              <a:t>Bereptatur</a:t>
            </a:r>
            <a:r>
              <a:rPr lang="en-US" dirty="0" smtClean="0"/>
              <a:t> re </a:t>
            </a:r>
            <a:r>
              <a:rPr lang="en-US" dirty="0" err="1" smtClean="0"/>
              <a:t>sinctorio</a:t>
            </a:r>
            <a:r>
              <a:rPr lang="en-US" dirty="0" smtClean="0"/>
              <a:t>.</a:t>
            </a:r>
          </a:p>
          <a:p>
            <a:pPr lvl="0"/>
            <a:r>
              <a:rPr lang="en-US" dirty="0" err="1" smtClean="0"/>
              <a:t>Evel</a:t>
            </a:r>
            <a:r>
              <a:rPr lang="en-US" dirty="0" smtClean="0"/>
              <a:t> </a:t>
            </a:r>
            <a:r>
              <a:rPr lang="en-US" dirty="0" err="1" smtClean="0"/>
              <a:t>ium</a:t>
            </a:r>
            <a:r>
              <a:rPr lang="en-US" dirty="0" smtClean="0"/>
              <a:t> </a:t>
            </a:r>
            <a:r>
              <a:rPr lang="en-US" dirty="0" err="1" smtClean="0"/>
              <a:t>quiae</a:t>
            </a:r>
            <a:r>
              <a:rPr lang="en-US" dirty="0" smtClean="0"/>
              <a:t> </a:t>
            </a:r>
            <a:r>
              <a:rPr lang="en-US" dirty="0" err="1" smtClean="0"/>
              <a:t>voluptas</a:t>
            </a:r>
            <a:r>
              <a:rPr lang="en-US" dirty="0" smtClean="0"/>
              <a:t> </a:t>
            </a:r>
            <a:r>
              <a:rPr lang="en-US" dirty="0" err="1" smtClean="0"/>
              <a:t>everatquodi</a:t>
            </a:r>
            <a:r>
              <a:rPr lang="en-US" dirty="0" smtClean="0"/>
              <a:t> </a:t>
            </a:r>
            <a:r>
              <a:rPr lang="en-US" dirty="0" err="1" smtClean="0"/>
              <a:t>rempore</a:t>
            </a:r>
            <a:r>
              <a:rPr lang="en-US" dirty="0" smtClean="0"/>
              <a:t> </a:t>
            </a:r>
            <a:r>
              <a:rPr lang="en-US" dirty="0" err="1" smtClean="0"/>
              <a:t>ni</a:t>
            </a:r>
            <a:r>
              <a:rPr lang="en-US" dirty="0" smtClean="0"/>
              <a:t> </a:t>
            </a:r>
            <a:r>
              <a:rPr lang="en-US" dirty="0" err="1" smtClean="0"/>
              <a:t>aut</a:t>
            </a:r>
            <a:r>
              <a:rPr lang="en-US" dirty="0" smtClean="0"/>
              <a:t> </a:t>
            </a:r>
            <a:r>
              <a:rPr lang="en-US" dirty="0" err="1" smtClean="0"/>
              <a:t>quiatur</a:t>
            </a:r>
            <a:endParaRPr lang="en-US" dirty="0" smtClean="0"/>
          </a:p>
          <a:p>
            <a:pPr lvl="0"/>
            <a:r>
              <a:rPr lang="en-US" dirty="0" err="1" smtClean="0"/>
              <a:t>Aut</a:t>
            </a:r>
            <a:r>
              <a:rPr lang="en-US" dirty="0" smtClean="0"/>
              <a:t> </a:t>
            </a:r>
            <a:r>
              <a:rPr lang="en-US" dirty="0" err="1" smtClean="0"/>
              <a:t>excerum</a:t>
            </a:r>
            <a:r>
              <a:rPr lang="en-US" dirty="0" smtClean="0"/>
              <a:t> </a:t>
            </a:r>
            <a:r>
              <a:rPr lang="en-US" dirty="0" err="1" smtClean="0"/>
              <a:t>ni</a:t>
            </a:r>
            <a:r>
              <a:rPr lang="en-US" dirty="0" smtClean="0"/>
              <a:t> am con </a:t>
            </a:r>
            <a:r>
              <a:rPr lang="en-US" dirty="0" err="1" smtClean="0"/>
              <a:t>parit</a:t>
            </a:r>
            <a:r>
              <a:rPr lang="en-US" dirty="0" smtClean="0"/>
              <a:t>, </a:t>
            </a:r>
            <a:r>
              <a:rPr lang="en-US" dirty="0" err="1" smtClean="0"/>
              <a:t>officillatas</a:t>
            </a:r>
            <a:r>
              <a:rPr lang="en-US" dirty="0" smtClean="0"/>
              <a:t> </a:t>
            </a:r>
            <a:r>
              <a:rPr lang="en-US" dirty="0" err="1" smtClean="0"/>
              <a:t>sitis</a:t>
            </a:r>
            <a:r>
              <a:rPr lang="en-US" dirty="0" smtClean="0"/>
              <a:t> </a:t>
            </a:r>
            <a:r>
              <a:rPr lang="en-US" dirty="0" err="1" smtClean="0"/>
              <a:t>mosanim</a:t>
            </a:r>
            <a:endParaRPr lang="en-US" dirty="0" smtClean="0"/>
          </a:p>
          <a:p>
            <a:pPr lvl="0"/>
            <a:r>
              <a:rPr lang="en-US" dirty="0" err="1" smtClean="0"/>
              <a:t>Peribus</a:t>
            </a:r>
            <a:r>
              <a:rPr lang="en-US" dirty="0" smtClean="0"/>
              <a:t> </a:t>
            </a:r>
            <a:r>
              <a:rPr lang="en-US" dirty="0" err="1" smtClean="0"/>
              <a:t>ellate</a:t>
            </a:r>
            <a:r>
              <a:rPr lang="en-US" dirty="0" smtClean="0"/>
              <a:t> </a:t>
            </a:r>
            <a:r>
              <a:rPr lang="en-US" dirty="0" err="1" smtClean="0"/>
              <a:t>ipienem</a:t>
            </a:r>
            <a:r>
              <a:rPr lang="en-US" dirty="0" smtClean="0"/>
              <a:t> </a:t>
            </a:r>
            <a:r>
              <a:rPr lang="en-US" dirty="0" err="1" smtClean="0"/>
              <a:t>dolupta</a:t>
            </a:r>
            <a:r>
              <a:rPr lang="en-US" dirty="0" smtClean="0"/>
              <a:t> </a:t>
            </a:r>
            <a:r>
              <a:rPr lang="en-US" dirty="0" err="1" smtClean="0"/>
              <a:t>estorise</a:t>
            </a:r>
            <a:r>
              <a:rPr lang="en-US" dirty="0" smtClean="0"/>
              <a:t> </a:t>
            </a:r>
            <a:r>
              <a:rPr lang="en-US" dirty="0" err="1" smtClean="0"/>
              <a:t>saerum</a:t>
            </a:r>
            <a:r>
              <a:rPr lang="en-US" dirty="0" smtClean="0"/>
              <a:t> qui </a:t>
            </a:r>
            <a:r>
              <a:rPr lang="en-US" dirty="0" err="1" smtClean="0"/>
              <a:t>offic</a:t>
            </a:r>
            <a:endParaRPr lang="en-US" dirty="0" smtClean="0"/>
          </a:p>
          <a:p>
            <a:r>
              <a:rPr lang="en-US" dirty="0" err="1" smtClean="0"/>
              <a:t>Sed</a:t>
            </a:r>
            <a:r>
              <a:rPr lang="en-US" dirty="0" smtClean="0"/>
              <a:t> id ex </a:t>
            </a:r>
            <a:r>
              <a:rPr lang="en-US" dirty="0" err="1" smtClean="0"/>
              <a:t>quis</a:t>
            </a:r>
            <a:r>
              <a:rPr lang="en-US" dirty="0" smtClean="0"/>
              <a:t> ipsum </a:t>
            </a:r>
            <a:r>
              <a:rPr lang="en-US" dirty="0" err="1" smtClean="0"/>
              <a:t>vehicula</a:t>
            </a:r>
            <a:r>
              <a:rPr lang="en-US" dirty="0" smtClean="0"/>
              <a:t> </a:t>
            </a:r>
            <a:r>
              <a:rPr lang="en-US" dirty="0" err="1" smtClean="0"/>
              <a:t>scelerisque</a:t>
            </a:r>
            <a:r>
              <a:rPr lang="en-US" dirty="0" smtClean="0"/>
              <a:t>.</a:t>
            </a:r>
          </a:p>
        </p:txBody>
      </p:sp>
      <p:sp>
        <p:nvSpPr>
          <p:cNvPr id="14" name="Text Placeholder 3"/>
          <p:cNvSpPr>
            <a:spLocks noGrp="1"/>
          </p:cNvSpPr>
          <p:nvPr>
            <p:ph type="body" sz="half" idx="16" hasCustomPrompt="1"/>
          </p:nvPr>
        </p:nvSpPr>
        <p:spPr>
          <a:xfrm>
            <a:off x="4054287" y="5735336"/>
            <a:ext cx="4465043" cy="256356"/>
          </a:xfrm>
          <a:prstGeom prst="rect">
            <a:avLst/>
          </a:prstGeom>
        </p:spPr>
        <p:txBody>
          <a:bodyPr lIns="0" tIns="0" rIns="0">
            <a:normAutofit/>
          </a:bodyPr>
          <a:lstStyle>
            <a:lvl1pPr marL="0" indent="0">
              <a:buNone/>
              <a:defRPr sz="800" b="0" i="0" baseline="0">
                <a:solidFill>
                  <a:srgbClr val="828383"/>
                </a:solidFill>
                <a:latin typeface="Georgia" charset="0"/>
                <a:ea typeface="Georgia" charset="0"/>
                <a:cs typeface="Georgia"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a:t>
            </a:r>
            <a:endParaRPr lang="en-US" dirty="0"/>
          </a:p>
        </p:txBody>
      </p:sp>
    </p:spTree>
    <p:extLst>
      <p:ext uri="{BB962C8B-B14F-4D97-AF65-F5344CB8AC3E}">
        <p14:creationId xmlns:p14="http://schemas.microsoft.com/office/powerpoint/2010/main" val="55782708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BU Text-2 Photos">
    <p:spTree>
      <p:nvGrpSpPr>
        <p:cNvPr id="1" name=""/>
        <p:cNvGrpSpPr/>
        <p:nvPr/>
      </p:nvGrpSpPr>
      <p:grpSpPr>
        <a:xfrm>
          <a:off x="0" y="0"/>
          <a:ext cx="0" cy="0"/>
          <a:chOff x="0" y="0"/>
          <a:chExt cx="0" cy="0"/>
        </a:xfrm>
      </p:grpSpPr>
      <p:sp>
        <p:nvSpPr>
          <p:cNvPr id="19" name="Picture Placeholder 2"/>
          <p:cNvSpPr>
            <a:spLocks noGrp="1" noChangeAspect="1"/>
          </p:cNvSpPr>
          <p:nvPr>
            <p:ph type="pic" idx="13"/>
          </p:nvPr>
        </p:nvSpPr>
        <p:spPr>
          <a:xfrm>
            <a:off x="4054288" y="961466"/>
            <a:ext cx="2155249" cy="4624073"/>
          </a:xfrm>
          <a:prstGeom prst="rect">
            <a:avLst/>
          </a:prstGeom>
          <a:solidFill>
            <a:schemeClr val="bg1">
              <a:lumMod val="95000"/>
            </a:schemeClr>
          </a:solidFill>
        </p:spPr>
        <p:txBody>
          <a:bodyPr anchor="t">
            <a:normAutofit/>
          </a:bodyPr>
          <a:lstStyle>
            <a:lvl1pPr marL="0" indent="0">
              <a:buNone/>
              <a:defRPr sz="1200" b="0" i="0">
                <a:solidFill>
                  <a:srgbClr val="828383"/>
                </a:solidFill>
                <a:latin typeface="Georgia" charset="0"/>
                <a:ea typeface="Georgia" charset="0"/>
                <a:cs typeface="Georgia"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20" name="Picture Placeholder 2"/>
          <p:cNvSpPr>
            <a:spLocks noGrp="1" noChangeAspect="1"/>
          </p:cNvSpPr>
          <p:nvPr>
            <p:ph type="pic" idx="1"/>
          </p:nvPr>
        </p:nvSpPr>
        <p:spPr>
          <a:xfrm>
            <a:off x="6321978" y="962912"/>
            <a:ext cx="2196734" cy="4622627"/>
          </a:xfrm>
          <a:prstGeom prst="rect">
            <a:avLst/>
          </a:prstGeom>
          <a:solidFill>
            <a:schemeClr val="bg1">
              <a:lumMod val="95000"/>
            </a:schemeClr>
          </a:solidFill>
        </p:spPr>
        <p:txBody>
          <a:bodyPr anchor="t">
            <a:normAutofit/>
          </a:bodyPr>
          <a:lstStyle>
            <a:lvl1pPr marL="0" indent="0">
              <a:buNone/>
              <a:defRPr sz="1200">
                <a:solidFill>
                  <a:srgbClr val="828383"/>
                </a:solidFill>
                <a:latin typeface="Georgia" charset="0"/>
                <a:ea typeface="Georgia" charset="0"/>
                <a:cs typeface="Georgia"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21" name="Title 1"/>
          <p:cNvSpPr>
            <a:spLocks noGrp="1"/>
          </p:cNvSpPr>
          <p:nvPr>
            <p:ph type="title" hasCustomPrompt="1"/>
          </p:nvPr>
        </p:nvSpPr>
        <p:spPr>
          <a:xfrm>
            <a:off x="624199" y="897538"/>
            <a:ext cx="3335552" cy="972207"/>
          </a:xfrm>
          <a:prstGeom prst="rect">
            <a:avLst/>
          </a:prstGeom>
        </p:spPr>
        <p:txBody>
          <a:bodyPr anchor="t" anchorCtr="0">
            <a:normAutofit/>
          </a:bodyPr>
          <a:lstStyle>
            <a:lvl1pPr>
              <a:lnSpc>
                <a:spcPct val="80000"/>
              </a:lnSpc>
              <a:defRPr sz="3000" b="1" i="0">
                <a:latin typeface="Verdana" charset="0"/>
                <a:ea typeface="Verdana" charset="0"/>
                <a:cs typeface="Verdana" charset="0"/>
              </a:defRPr>
            </a:lvl1pPr>
          </a:lstStyle>
          <a:p>
            <a:r>
              <a:rPr lang="en-US" dirty="0" err="1" smtClean="0"/>
              <a:t>Lorem</a:t>
            </a:r>
            <a:r>
              <a:rPr lang="en-US" dirty="0" smtClean="0"/>
              <a:t> </a:t>
            </a:r>
            <a:r>
              <a:rPr lang="en-US" dirty="0" err="1" smtClean="0"/>
              <a:t>Ipsum</a:t>
            </a:r>
            <a:r>
              <a:rPr lang="en-US" dirty="0" smtClean="0"/>
              <a:t> dolor sit </a:t>
            </a:r>
            <a:r>
              <a:rPr lang="en-US" dirty="0" err="1" smtClean="0"/>
              <a:t>amet</a:t>
            </a:r>
            <a:endParaRPr lang="en-US" dirty="0"/>
          </a:p>
        </p:txBody>
      </p:sp>
      <p:sp>
        <p:nvSpPr>
          <p:cNvPr id="22" name="Text Placeholder 3"/>
          <p:cNvSpPr>
            <a:spLocks noGrp="1"/>
          </p:cNvSpPr>
          <p:nvPr>
            <p:ph type="body" sz="half" idx="2" hasCustomPrompt="1"/>
          </p:nvPr>
        </p:nvSpPr>
        <p:spPr>
          <a:xfrm>
            <a:off x="624199" y="2039016"/>
            <a:ext cx="3335552" cy="3616244"/>
          </a:xfrm>
          <a:prstGeom prst="rect">
            <a:avLst/>
          </a:prstGeom>
        </p:spPr>
        <p:txBody>
          <a:bodyPr>
            <a:normAutofit/>
          </a:bodyPr>
          <a:lstStyle>
            <a:lvl1pPr marL="0" indent="0">
              <a:buNone/>
              <a:defRPr sz="1200" b="0" i="0" baseline="0">
                <a:solidFill>
                  <a:srgbClr val="828383"/>
                </a:solidFill>
                <a:latin typeface="Georgia" charset="0"/>
                <a:ea typeface="Georgia" charset="0"/>
                <a:cs typeface="Georgia"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err="1" smtClean="0"/>
              <a:t>Igendaerat</a:t>
            </a:r>
            <a:r>
              <a:rPr lang="en-US" dirty="0" smtClean="0"/>
              <a:t> as </a:t>
            </a:r>
            <a:r>
              <a:rPr lang="en-US" dirty="0" err="1" smtClean="0"/>
              <a:t>porpossin</a:t>
            </a:r>
            <a:r>
              <a:rPr lang="en-US" dirty="0" smtClean="0"/>
              <a:t> con </a:t>
            </a:r>
            <a:r>
              <a:rPr lang="en-US" dirty="0" err="1" smtClean="0"/>
              <a:t>pe</a:t>
            </a:r>
            <a:r>
              <a:rPr lang="en-US" dirty="0" smtClean="0"/>
              <a:t> </a:t>
            </a:r>
            <a:r>
              <a:rPr lang="en-US" dirty="0" err="1" smtClean="0"/>
              <a:t>simBereptatur</a:t>
            </a:r>
            <a:r>
              <a:rPr lang="en-US" dirty="0" smtClean="0"/>
              <a:t> re </a:t>
            </a:r>
            <a:r>
              <a:rPr lang="en-US" dirty="0" err="1" smtClean="0"/>
              <a:t>sinctorio</a:t>
            </a:r>
            <a:r>
              <a:rPr lang="en-US" dirty="0" smtClean="0"/>
              <a:t>. </a:t>
            </a:r>
          </a:p>
          <a:p>
            <a:pPr lvl="0"/>
            <a:r>
              <a:rPr lang="en-US" dirty="0" err="1" smtClean="0"/>
              <a:t>Evel</a:t>
            </a:r>
            <a:r>
              <a:rPr lang="en-US" dirty="0" smtClean="0"/>
              <a:t> </a:t>
            </a:r>
            <a:r>
              <a:rPr lang="en-US" dirty="0" err="1" smtClean="0"/>
              <a:t>ium</a:t>
            </a:r>
            <a:r>
              <a:rPr lang="en-US" dirty="0" smtClean="0"/>
              <a:t> </a:t>
            </a:r>
            <a:r>
              <a:rPr lang="en-US" dirty="0" err="1" smtClean="0"/>
              <a:t>quiae</a:t>
            </a:r>
            <a:r>
              <a:rPr lang="en-US" dirty="0" smtClean="0"/>
              <a:t> </a:t>
            </a:r>
            <a:r>
              <a:rPr lang="en-US" dirty="0" err="1" smtClean="0"/>
              <a:t>voluptas</a:t>
            </a:r>
            <a:r>
              <a:rPr lang="en-US" dirty="0" smtClean="0"/>
              <a:t> </a:t>
            </a:r>
            <a:r>
              <a:rPr lang="en-US" dirty="0" err="1" smtClean="0"/>
              <a:t>everatquodi</a:t>
            </a:r>
            <a:r>
              <a:rPr lang="en-US" dirty="0" smtClean="0"/>
              <a:t> </a:t>
            </a:r>
            <a:r>
              <a:rPr lang="en-US" dirty="0" err="1" smtClean="0"/>
              <a:t>rempore</a:t>
            </a:r>
            <a:r>
              <a:rPr lang="en-US" dirty="0" smtClean="0"/>
              <a:t> </a:t>
            </a:r>
            <a:r>
              <a:rPr lang="en-US" dirty="0" err="1" smtClean="0"/>
              <a:t>ni</a:t>
            </a:r>
            <a:r>
              <a:rPr lang="en-US" dirty="0" smtClean="0"/>
              <a:t> </a:t>
            </a:r>
            <a:r>
              <a:rPr lang="en-US" dirty="0" err="1" smtClean="0"/>
              <a:t>aut</a:t>
            </a:r>
            <a:r>
              <a:rPr lang="en-US" dirty="0" smtClean="0"/>
              <a:t> </a:t>
            </a:r>
            <a:r>
              <a:rPr lang="en-US" dirty="0" err="1" smtClean="0"/>
              <a:t>quiatur</a:t>
            </a:r>
            <a:r>
              <a:rPr lang="en-US" dirty="0" smtClean="0"/>
              <a:t> </a:t>
            </a:r>
            <a:r>
              <a:rPr lang="en-US" dirty="0" err="1" smtClean="0"/>
              <a:t>aut</a:t>
            </a:r>
            <a:r>
              <a:rPr lang="en-US" dirty="0" smtClean="0"/>
              <a:t> </a:t>
            </a:r>
            <a:r>
              <a:rPr lang="en-US" dirty="0" err="1" smtClean="0"/>
              <a:t>excerum</a:t>
            </a:r>
            <a:r>
              <a:rPr lang="en-US" dirty="0" smtClean="0"/>
              <a:t> </a:t>
            </a:r>
            <a:r>
              <a:rPr lang="en-US" dirty="0" err="1" smtClean="0"/>
              <a:t>ni</a:t>
            </a:r>
            <a:r>
              <a:rPr lang="en-US" dirty="0" smtClean="0"/>
              <a:t>. </a:t>
            </a:r>
          </a:p>
          <a:p>
            <a:pPr lvl="0"/>
            <a:r>
              <a:rPr lang="en-US" dirty="0" err="1" smtClean="0"/>
              <a:t>Pellentesque</a:t>
            </a:r>
            <a:r>
              <a:rPr lang="en-US" dirty="0" smtClean="0"/>
              <a:t> </a:t>
            </a:r>
            <a:r>
              <a:rPr lang="en-US" dirty="0" err="1" smtClean="0"/>
              <a:t>pellentesque</a:t>
            </a:r>
            <a:r>
              <a:rPr lang="en-US" dirty="0" smtClean="0"/>
              <a:t> </a:t>
            </a:r>
            <a:r>
              <a:rPr lang="en-US" dirty="0" err="1" smtClean="0"/>
              <a:t>egestas</a:t>
            </a:r>
            <a:r>
              <a:rPr lang="en-US" dirty="0" smtClean="0"/>
              <a:t> </a:t>
            </a:r>
            <a:r>
              <a:rPr lang="en-US" dirty="0" err="1" smtClean="0"/>
              <a:t>turpis</a:t>
            </a:r>
            <a:r>
              <a:rPr lang="en-US" dirty="0" smtClean="0"/>
              <a:t>, </a:t>
            </a:r>
            <a:r>
              <a:rPr lang="en-US" dirty="0" err="1" smtClean="0"/>
              <a:t>vel</a:t>
            </a:r>
            <a:r>
              <a:rPr lang="en-US" dirty="0" smtClean="0"/>
              <a:t> </a:t>
            </a:r>
            <a:r>
              <a:rPr lang="en-US" dirty="0" err="1" smtClean="0"/>
              <a:t>rhoncus</a:t>
            </a:r>
            <a:r>
              <a:rPr lang="en-US" dirty="0" smtClean="0"/>
              <a:t> </a:t>
            </a:r>
            <a:r>
              <a:rPr lang="en-US" dirty="0" err="1" smtClean="0"/>
              <a:t>nibh</a:t>
            </a:r>
            <a:r>
              <a:rPr lang="en-US" dirty="0" smtClean="0"/>
              <a:t> </a:t>
            </a:r>
            <a:r>
              <a:rPr lang="en-US" dirty="0" err="1" smtClean="0"/>
              <a:t>euismod</a:t>
            </a:r>
            <a:r>
              <a:rPr lang="en-US" dirty="0" smtClean="0"/>
              <a:t> </a:t>
            </a:r>
            <a:r>
              <a:rPr lang="en-US" dirty="0" err="1" smtClean="0"/>
              <a:t>vulputate</a:t>
            </a:r>
            <a:r>
              <a:rPr lang="en-US" dirty="0" smtClean="0"/>
              <a:t>. </a:t>
            </a:r>
            <a:r>
              <a:rPr lang="en-US" dirty="0" err="1" smtClean="0"/>
              <a:t>Pellentesque</a:t>
            </a:r>
            <a:r>
              <a:rPr lang="en-US" dirty="0" smtClean="0"/>
              <a:t> </a:t>
            </a:r>
            <a:r>
              <a:rPr lang="en-US" dirty="0" err="1" smtClean="0"/>
              <a:t>eu</a:t>
            </a:r>
            <a:r>
              <a:rPr lang="en-US" dirty="0" smtClean="0"/>
              <a:t> </a:t>
            </a:r>
            <a:r>
              <a:rPr lang="en-US" dirty="0" err="1" smtClean="0"/>
              <a:t>felis</a:t>
            </a:r>
            <a:r>
              <a:rPr lang="en-US" dirty="0" smtClean="0"/>
              <a:t> </a:t>
            </a:r>
            <a:r>
              <a:rPr lang="en-US" dirty="0" err="1" smtClean="0"/>
              <a:t>vestibulum</a:t>
            </a:r>
            <a:r>
              <a:rPr lang="en-US" dirty="0" smtClean="0"/>
              <a:t>, </a:t>
            </a:r>
            <a:r>
              <a:rPr lang="en-US" dirty="0" err="1" smtClean="0"/>
              <a:t>convallis</a:t>
            </a:r>
            <a:r>
              <a:rPr lang="en-US" dirty="0" smtClean="0"/>
              <a:t> nisi </a:t>
            </a:r>
            <a:r>
              <a:rPr lang="en-US" dirty="0" err="1" smtClean="0"/>
              <a:t>nec</a:t>
            </a:r>
            <a:r>
              <a:rPr lang="en-US" dirty="0" smtClean="0"/>
              <a:t>, </a:t>
            </a:r>
            <a:r>
              <a:rPr lang="en-US" dirty="0" err="1" smtClean="0"/>
              <a:t>lobortis</a:t>
            </a:r>
            <a:r>
              <a:rPr lang="en-US" dirty="0" smtClean="0"/>
              <a:t> </a:t>
            </a:r>
            <a:r>
              <a:rPr lang="en-US" dirty="0" err="1" smtClean="0"/>
              <a:t>velit</a:t>
            </a:r>
            <a:r>
              <a:rPr lang="en-US" dirty="0" smtClean="0"/>
              <a:t>. </a:t>
            </a:r>
            <a:r>
              <a:rPr lang="en-US" dirty="0" err="1" smtClean="0"/>
              <a:t>Suspendisse</a:t>
            </a:r>
            <a:r>
              <a:rPr lang="en-US" dirty="0" smtClean="0"/>
              <a:t> in </a:t>
            </a:r>
            <a:r>
              <a:rPr lang="en-US" dirty="0" err="1" smtClean="0"/>
              <a:t>turpis</a:t>
            </a:r>
            <a:r>
              <a:rPr lang="en-US" dirty="0" smtClean="0"/>
              <a:t> </a:t>
            </a:r>
            <a:r>
              <a:rPr lang="en-US" dirty="0" err="1" smtClean="0"/>
              <a:t>faucibus</a:t>
            </a:r>
            <a:r>
              <a:rPr lang="en-US" dirty="0" smtClean="0"/>
              <a:t>, </a:t>
            </a:r>
            <a:r>
              <a:rPr lang="en-US" dirty="0" err="1" smtClean="0"/>
              <a:t>faucibus</a:t>
            </a:r>
            <a:r>
              <a:rPr lang="en-US" dirty="0" smtClean="0"/>
              <a:t> </a:t>
            </a:r>
            <a:r>
              <a:rPr lang="en-US" dirty="0" err="1" smtClean="0"/>
              <a:t>est</a:t>
            </a:r>
            <a:r>
              <a:rPr lang="en-US" dirty="0" smtClean="0"/>
              <a:t> a, </a:t>
            </a:r>
            <a:r>
              <a:rPr lang="en-US" dirty="0" err="1" smtClean="0"/>
              <a:t>convallis</a:t>
            </a:r>
            <a:r>
              <a:rPr lang="en-US" dirty="0" smtClean="0"/>
              <a:t> sem. </a:t>
            </a:r>
            <a:r>
              <a:rPr lang="en-US" dirty="0" err="1" smtClean="0"/>
              <a:t>Nulla</a:t>
            </a:r>
            <a:r>
              <a:rPr lang="en-US" dirty="0" smtClean="0"/>
              <a:t> </a:t>
            </a:r>
            <a:r>
              <a:rPr lang="en-US" dirty="0" err="1" smtClean="0"/>
              <a:t>facilisi</a:t>
            </a:r>
            <a:r>
              <a:rPr lang="en-US" dirty="0" smtClean="0"/>
              <a:t>. </a:t>
            </a:r>
            <a:r>
              <a:rPr lang="en-US" dirty="0" err="1" smtClean="0"/>
              <a:t>Fusce</a:t>
            </a:r>
            <a:r>
              <a:rPr lang="en-US" dirty="0" smtClean="0"/>
              <a:t> </a:t>
            </a:r>
            <a:r>
              <a:rPr lang="en-US" dirty="0" err="1" smtClean="0"/>
              <a:t>hendrerit</a:t>
            </a:r>
            <a:r>
              <a:rPr lang="en-US" dirty="0" smtClean="0"/>
              <a:t> </a:t>
            </a:r>
            <a:r>
              <a:rPr lang="en-US" dirty="0" err="1" smtClean="0"/>
              <a:t>augue</a:t>
            </a:r>
            <a:r>
              <a:rPr lang="en-US" dirty="0" smtClean="0"/>
              <a:t> </a:t>
            </a:r>
            <a:r>
              <a:rPr lang="en-US" dirty="0" err="1" smtClean="0"/>
              <a:t>ut</a:t>
            </a:r>
            <a:r>
              <a:rPr lang="en-US" dirty="0" smtClean="0"/>
              <a:t> </a:t>
            </a:r>
            <a:r>
              <a:rPr lang="en-US" dirty="0" err="1" smtClean="0"/>
              <a:t>ipsum</a:t>
            </a:r>
            <a:r>
              <a:rPr lang="en-US" dirty="0" smtClean="0"/>
              <a:t> </a:t>
            </a:r>
            <a:r>
              <a:rPr lang="en-US" dirty="0" err="1" smtClean="0"/>
              <a:t>blandit</a:t>
            </a:r>
            <a:r>
              <a:rPr lang="en-US" dirty="0" smtClean="0"/>
              <a:t> </a:t>
            </a:r>
            <a:r>
              <a:rPr lang="en-US" dirty="0" err="1" smtClean="0"/>
              <a:t>posuere</a:t>
            </a:r>
            <a:r>
              <a:rPr lang="en-US" dirty="0" smtClean="0"/>
              <a:t>. </a:t>
            </a:r>
            <a:r>
              <a:rPr lang="en-US" dirty="0" err="1" smtClean="0"/>
              <a:t>Quisque</a:t>
            </a:r>
            <a:r>
              <a:rPr lang="en-US" dirty="0" smtClean="0"/>
              <a:t> </a:t>
            </a:r>
            <a:r>
              <a:rPr lang="en-US" dirty="0" err="1" smtClean="0"/>
              <a:t>egestas</a:t>
            </a:r>
            <a:r>
              <a:rPr lang="en-US" dirty="0" smtClean="0"/>
              <a:t> tempus lacus. </a:t>
            </a:r>
            <a:r>
              <a:rPr lang="en-US" dirty="0" err="1" smtClean="0"/>
              <a:t>Vivamus</a:t>
            </a:r>
            <a:r>
              <a:rPr lang="en-US" dirty="0" smtClean="0"/>
              <a:t> </a:t>
            </a:r>
            <a:r>
              <a:rPr lang="en-US" dirty="0" err="1" smtClean="0"/>
              <a:t>blandit</a:t>
            </a:r>
            <a:r>
              <a:rPr lang="en-US" dirty="0" smtClean="0"/>
              <a:t> </a:t>
            </a:r>
            <a:r>
              <a:rPr lang="en-US" dirty="0" err="1" smtClean="0"/>
              <a:t>pellentesque</a:t>
            </a:r>
            <a:r>
              <a:rPr lang="en-US" dirty="0" smtClean="0"/>
              <a:t> </a:t>
            </a:r>
            <a:r>
              <a:rPr lang="en-US" dirty="0" err="1" smtClean="0"/>
              <a:t>diam</a:t>
            </a:r>
            <a:r>
              <a:rPr lang="en-US" dirty="0" smtClean="0"/>
              <a:t> in </a:t>
            </a:r>
            <a:r>
              <a:rPr lang="en-US" dirty="0" err="1" smtClean="0"/>
              <a:t>imperdiet</a:t>
            </a:r>
            <a:r>
              <a:rPr lang="en-US" dirty="0" smtClean="0"/>
              <a:t>. </a:t>
            </a:r>
            <a:r>
              <a:rPr lang="en-US" dirty="0" err="1" smtClean="0"/>
              <a:t>Phasellus</a:t>
            </a:r>
            <a:r>
              <a:rPr lang="en-US" dirty="0" smtClean="0"/>
              <a:t> </a:t>
            </a:r>
            <a:r>
              <a:rPr lang="en-US" dirty="0" err="1" smtClean="0"/>
              <a:t>vehicula</a:t>
            </a:r>
            <a:r>
              <a:rPr lang="en-US" dirty="0" smtClean="0"/>
              <a:t> et </a:t>
            </a:r>
            <a:r>
              <a:rPr lang="en-US" dirty="0" err="1" smtClean="0"/>
              <a:t>eros</a:t>
            </a:r>
            <a:r>
              <a:rPr lang="en-US" dirty="0" smtClean="0"/>
              <a:t> </a:t>
            </a:r>
            <a:r>
              <a:rPr lang="en-US" dirty="0" err="1" smtClean="0"/>
              <a:t>nec</a:t>
            </a:r>
            <a:r>
              <a:rPr lang="en-US" dirty="0" smtClean="0"/>
              <a:t> </a:t>
            </a:r>
            <a:r>
              <a:rPr lang="en-US" dirty="0" err="1" smtClean="0"/>
              <a:t>posuere</a:t>
            </a:r>
            <a:r>
              <a:rPr lang="en-US" dirty="0" smtClean="0"/>
              <a:t>. </a:t>
            </a:r>
            <a:r>
              <a:rPr lang="en-US" dirty="0" err="1" smtClean="0"/>
              <a:t>Nulla</a:t>
            </a:r>
            <a:r>
              <a:rPr lang="en-US" dirty="0" smtClean="0"/>
              <a:t> </a:t>
            </a:r>
            <a:r>
              <a:rPr lang="en-US" dirty="0" err="1" smtClean="0"/>
              <a:t>facilisis</a:t>
            </a:r>
            <a:r>
              <a:rPr lang="en-US" dirty="0" smtClean="0"/>
              <a:t> </a:t>
            </a:r>
            <a:r>
              <a:rPr lang="en-US" dirty="0" err="1" smtClean="0"/>
              <a:t>urna</a:t>
            </a:r>
            <a:r>
              <a:rPr lang="en-US" dirty="0" smtClean="0"/>
              <a:t> </a:t>
            </a:r>
            <a:r>
              <a:rPr lang="en-US" dirty="0" err="1" smtClean="0"/>
              <a:t>faucibus</a:t>
            </a:r>
            <a:r>
              <a:rPr lang="en-US" dirty="0" smtClean="0"/>
              <a:t> </a:t>
            </a:r>
            <a:r>
              <a:rPr lang="en-US" dirty="0" err="1" smtClean="0"/>
              <a:t>mattis</a:t>
            </a:r>
            <a:r>
              <a:rPr lang="en-US" dirty="0" smtClean="0"/>
              <a:t> </a:t>
            </a:r>
            <a:r>
              <a:rPr lang="en-US" dirty="0" err="1" smtClean="0"/>
              <a:t>dignissim</a:t>
            </a:r>
            <a:r>
              <a:rPr lang="en-US" dirty="0" smtClean="0"/>
              <a:t>. </a:t>
            </a:r>
            <a:r>
              <a:rPr lang="en-US" dirty="0" err="1" smtClean="0"/>
              <a:t>Fusce</a:t>
            </a:r>
            <a:r>
              <a:rPr lang="en-US" dirty="0" smtClean="0"/>
              <a:t> </a:t>
            </a:r>
            <a:r>
              <a:rPr lang="en-US" dirty="0" err="1" smtClean="0"/>
              <a:t>auctor</a:t>
            </a:r>
            <a:r>
              <a:rPr lang="en-US" dirty="0" smtClean="0"/>
              <a:t> </a:t>
            </a:r>
            <a:r>
              <a:rPr lang="en-US" dirty="0" err="1" smtClean="0"/>
              <a:t>nulla</a:t>
            </a:r>
            <a:r>
              <a:rPr lang="en-US" dirty="0" smtClean="0"/>
              <a:t> </a:t>
            </a:r>
            <a:r>
              <a:rPr lang="en-US" dirty="0" err="1" smtClean="0"/>
              <a:t>eu</a:t>
            </a:r>
            <a:r>
              <a:rPr lang="en-US" dirty="0" smtClean="0"/>
              <a:t> libero </a:t>
            </a:r>
            <a:r>
              <a:rPr lang="en-US" dirty="0" err="1" smtClean="0"/>
              <a:t>finibus</a:t>
            </a:r>
            <a:r>
              <a:rPr lang="en-US" dirty="0" smtClean="0"/>
              <a:t> </a:t>
            </a:r>
            <a:r>
              <a:rPr lang="en-US" dirty="0" err="1" smtClean="0"/>
              <a:t>placerat</a:t>
            </a:r>
            <a:r>
              <a:rPr lang="en-US" dirty="0" smtClean="0"/>
              <a:t>.</a:t>
            </a:r>
          </a:p>
        </p:txBody>
      </p:sp>
      <p:sp>
        <p:nvSpPr>
          <p:cNvPr id="25" name="Slide Number Placeholder 5"/>
          <p:cNvSpPr>
            <a:spLocks noGrp="1"/>
          </p:cNvSpPr>
          <p:nvPr>
            <p:ph type="sldNum" sz="quarter" idx="12"/>
          </p:nvPr>
        </p:nvSpPr>
        <p:spPr>
          <a:xfrm>
            <a:off x="6532284" y="6425175"/>
            <a:ext cx="2057400" cy="365125"/>
          </a:xfrm>
          <a:prstGeom prst="rect">
            <a:avLst/>
          </a:prstGeom>
        </p:spPr>
        <p:txBody>
          <a:bodyPr/>
          <a:lstStyle>
            <a:lvl1pPr algn="r">
              <a:defRPr sz="1000" b="1" i="0">
                <a:solidFill>
                  <a:srgbClr val="828383"/>
                </a:solidFill>
                <a:latin typeface="Georgia" charset="0"/>
                <a:ea typeface="Georgia" charset="0"/>
                <a:cs typeface="Georgia" charset="0"/>
              </a:defRPr>
            </a:lvl1pPr>
          </a:lstStyle>
          <a:p>
            <a:fld id="{935F4044-894B-B74C-BA70-A76DFBF02618}" type="slidenum">
              <a:rPr lang="en-US" smtClean="0"/>
              <a:pPr/>
              <a:t>‹#›</a:t>
            </a:fld>
            <a:endParaRPr lang="en-US" dirty="0"/>
          </a:p>
        </p:txBody>
      </p:sp>
      <p:sp>
        <p:nvSpPr>
          <p:cNvPr id="16" name="Text Placeholder 3"/>
          <p:cNvSpPr>
            <a:spLocks noGrp="1"/>
          </p:cNvSpPr>
          <p:nvPr>
            <p:ph type="body" sz="half" idx="16" hasCustomPrompt="1"/>
          </p:nvPr>
        </p:nvSpPr>
        <p:spPr>
          <a:xfrm>
            <a:off x="4054288" y="5735336"/>
            <a:ext cx="2155249" cy="256356"/>
          </a:xfrm>
          <a:prstGeom prst="rect">
            <a:avLst/>
          </a:prstGeom>
        </p:spPr>
        <p:txBody>
          <a:bodyPr lIns="0" tIns="0" rIns="0">
            <a:normAutofit/>
          </a:bodyPr>
          <a:lstStyle>
            <a:lvl1pPr marL="0" indent="0">
              <a:buNone/>
              <a:defRPr sz="800" b="0" i="0" baseline="0">
                <a:solidFill>
                  <a:srgbClr val="828383"/>
                </a:solidFill>
                <a:latin typeface="Georgia" charset="0"/>
                <a:ea typeface="Georgia" charset="0"/>
                <a:cs typeface="Georgia"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endParaRPr lang="en-US" dirty="0"/>
          </a:p>
        </p:txBody>
      </p:sp>
      <p:sp>
        <p:nvSpPr>
          <p:cNvPr id="18" name="Text Placeholder 3"/>
          <p:cNvSpPr>
            <a:spLocks noGrp="1"/>
          </p:cNvSpPr>
          <p:nvPr>
            <p:ph type="body" sz="half" idx="17" hasCustomPrompt="1"/>
          </p:nvPr>
        </p:nvSpPr>
        <p:spPr>
          <a:xfrm>
            <a:off x="6321978" y="5735336"/>
            <a:ext cx="2196734" cy="256356"/>
          </a:xfrm>
          <a:prstGeom prst="rect">
            <a:avLst/>
          </a:prstGeom>
        </p:spPr>
        <p:txBody>
          <a:bodyPr lIns="0" tIns="0" rIns="0">
            <a:normAutofit/>
          </a:bodyPr>
          <a:lstStyle>
            <a:lvl1pPr marL="0" indent="0">
              <a:buNone/>
              <a:defRPr sz="800" b="0" i="0" baseline="0">
                <a:solidFill>
                  <a:srgbClr val="828383"/>
                </a:solidFill>
                <a:latin typeface="Georgia" charset="0"/>
                <a:ea typeface="Georgia" charset="0"/>
                <a:cs typeface="Georgia"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endParaRPr lang="en-US" dirty="0"/>
          </a:p>
        </p:txBody>
      </p:sp>
    </p:spTree>
    <p:extLst>
      <p:ext uri="{BB962C8B-B14F-4D97-AF65-F5344CB8AC3E}">
        <p14:creationId xmlns:p14="http://schemas.microsoft.com/office/powerpoint/2010/main" val="650586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6218" y="268"/>
            <a:ext cx="9163665" cy="6872211"/>
          </a:xfrm>
          <a:prstGeom prst="rect">
            <a:avLst/>
          </a:prstGeom>
        </p:spPr>
      </p:pic>
      <p:sp>
        <p:nvSpPr>
          <p:cNvPr id="8" name="Rectangle 7"/>
          <p:cNvSpPr/>
          <p:nvPr userDrawn="1"/>
        </p:nvSpPr>
        <p:spPr>
          <a:xfrm>
            <a:off x="201478" y="0"/>
            <a:ext cx="8772041" cy="6872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dirty="0" smtClean="0"/>
              <a:t>‘</a:t>
            </a:r>
            <a:endParaRPr lang="en-US" dirty="0"/>
          </a:p>
        </p:txBody>
      </p:sp>
      <p:pic>
        <p:nvPicPr>
          <p:cNvPr id="12" name="Picture 11"/>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628650" y="204428"/>
            <a:ext cx="1865601" cy="315398"/>
          </a:xfrm>
          <a:prstGeom prst="rect">
            <a:avLst/>
          </a:prstGeom>
        </p:spPr>
      </p:pic>
      <p:cxnSp>
        <p:nvCxnSpPr>
          <p:cNvPr id="13" name="Straight Connector 12"/>
          <p:cNvCxnSpPr/>
          <p:nvPr userDrawn="1"/>
        </p:nvCxnSpPr>
        <p:spPr>
          <a:xfrm>
            <a:off x="628650" y="6248472"/>
            <a:ext cx="7890681" cy="1"/>
          </a:xfrm>
          <a:prstGeom prst="line">
            <a:avLst/>
          </a:prstGeom>
          <a:ln w="19050">
            <a:solidFill>
              <a:srgbClr val="C0C0C0"/>
            </a:solidFill>
            <a:prstDash val="sysDot"/>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628650" y="6359092"/>
            <a:ext cx="780724" cy="288807"/>
          </a:xfrm>
          <a:prstGeom prst="rect">
            <a:avLst/>
          </a:prstGeom>
        </p:spPr>
      </p:pic>
      <p:sp>
        <p:nvSpPr>
          <p:cNvPr id="15" name="Slide Number Placeholder 5"/>
          <p:cNvSpPr>
            <a:spLocks noGrp="1"/>
          </p:cNvSpPr>
          <p:nvPr>
            <p:ph type="sldNum" sz="quarter" idx="4"/>
          </p:nvPr>
        </p:nvSpPr>
        <p:spPr>
          <a:xfrm>
            <a:off x="6532284" y="6425175"/>
            <a:ext cx="2057400" cy="365125"/>
          </a:xfrm>
          <a:prstGeom prst="rect">
            <a:avLst/>
          </a:prstGeom>
        </p:spPr>
        <p:txBody>
          <a:bodyPr/>
          <a:lstStyle>
            <a:lvl1pPr algn="r">
              <a:defRPr sz="1000" b="1" i="0">
                <a:solidFill>
                  <a:srgbClr val="828383"/>
                </a:solidFill>
                <a:latin typeface="Georgia" charset="0"/>
                <a:ea typeface="Georgia" charset="0"/>
                <a:cs typeface="Georgia" charset="0"/>
              </a:defRPr>
            </a:lvl1pPr>
          </a:lstStyle>
          <a:p>
            <a:fld id="{935F4044-894B-B74C-BA70-A76DFBF02618}" type="slidenum">
              <a:rPr lang="en-US" smtClean="0"/>
              <a:pPr/>
              <a:t>‹#›</a:t>
            </a:fld>
            <a:endParaRPr lang="en-US" dirty="0"/>
          </a:p>
        </p:txBody>
      </p:sp>
    </p:spTree>
    <p:extLst>
      <p:ext uri="{BB962C8B-B14F-4D97-AF65-F5344CB8AC3E}">
        <p14:creationId xmlns:p14="http://schemas.microsoft.com/office/powerpoint/2010/main" val="1442484165"/>
      </p:ext>
    </p:extLst>
  </p:cSld>
  <p:clrMap bg1="lt1" tx1="dk1" bg2="lt2" tx2="dk2" accent1="accent1" accent2="accent2" accent3="accent3" accent4="accent4" accent5="accent5" accent6="accent6" hlink="hlink" folHlink="folHlink"/>
  <p:sldLayoutIdLst>
    <p:sldLayoutId id="2147483661" r:id="rId1"/>
    <p:sldLayoutId id="2147483666" r:id="rId2"/>
    <p:sldLayoutId id="2147483663" r:id="rId3"/>
    <p:sldLayoutId id="2147483665" r:id="rId4"/>
    <p:sldLayoutId id="2147483664" r:id="rId5"/>
    <p:sldLayoutId id="2147483672" r:id="rId6"/>
    <p:sldLayoutId id="2147483669" r:id="rId7"/>
    <p:sldLayoutId id="2147483668" r:id="rId8"/>
    <p:sldLayoutId id="2147483673" r:id="rId9"/>
    <p:sldLayoutId id="2147483674" r:id="rId10"/>
    <p:sldLayoutId id="2147483662" r:id="rId11"/>
    <p:sldLayoutId id="2147483670" r:id="rId12"/>
    <p:sldLayoutId id="2147483671"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9.png"/><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8" Type="http://schemas.microsoft.com/office/2007/relationships/diagramDrawing" Target="../diagrams/drawing4.xml"/><Relationship Id="rId13" Type="http://schemas.microsoft.com/office/2007/relationships/diagramDrawing" Target="../diagrams/drawing5.xml"/><Relationship Id="rId3" Type="http://schemas.openxmlformats.org/officeDocument/2006/relationships/image" Target="../media/image29.png"/><Relationship Id="rId7" Type="http://schemas.openxmlformats.org/officeDocument/2006/relationships/diagramColors" Target="../diagrams/colors4.xml"/><Relationship Id="rId12" Type="http://schemas.openxmlformats.org/officeDocument/2006/relationships/diagramColors" Target="../diagrams/colors5.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QuickStyle" Target="../diagrams/quickStyle4.xml"/><Relationship Id="rId11" Type="http://schemas.openxmlformats.org/officeDocument/2006/relationships/diagramQuickStyle" Target="../diagrams/quickStyle5.xml"/><Relationship Id="rId5" Type="http://schemas.openxmlformats.org/officeDocument/2006/relationships/diagramLayout" Target="../diagrams/layout4.xml"/><Relationship Id="rId10" Type="http://schemas.openxmlformats.org/officeDocument/2006/relationships/diagramLayout" Target="../diagrams/layout5.xml"/><Relationship Id="rId4" Type="http://schemas.openxmlformats.org/officeDocument/2006/relationships/diagramData" Target="../diagrams/data4.xml"/><Relationship Id="rId9" Type="http://schemas.openxmlformats.org/officeDocument/2006/relationships/diagramData" Target="../diagrams/data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30.png"/><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1.png"/><Relationship Id="rId1" Type="http://schemas.openxmlformats.org/officeDocument/2006/relationships/slideLayout" Target="../slideLayouts/slideLayout3.xml"/><Relationship Id="rId5" Type="http://schemas.openxmlformats.org/officeDocument/2006/relationships/image" Target="../media/image46.png"/><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32.png"/><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1.png"/><Relationship Id="rId1" Type="http://schemas.openxmlformats.org/officeDocument/2006/relationships/slideLayout" Target="../slideLayouts/slideLayout3.xml"/><Relationship Id="rId4" Type="http://schemas.openxmlformats.org/officeDocument/2006/relationships/image" Target="../media/image48.png"/></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33.png"/><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9.png"/><Relationship Id="rId7" Type="http://schemas.openxmlformats.org/officeDocument/2006/relationships/image" Target="../media/image36.png"/><Relationship Id="rId2" Type="http://schemas.openxmlformats.org/officeDocument/2006/relationships/image" Target="../media/image28.png"/><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1.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 Id="rId5" Type="http://schemas.openxmlformats.org/officeDocument/2006/relationships/chart" Target="../charts/chart4.xml"/><Relationship Id="rId4" Type="http://schemas.openxmlformats.org/officeDocument/2006/relationships/chart" Target="../charts/char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9.png"/><Relationship Id="rId21" Type="http://schemas.openxmlformats.org/officeDocument/2006/relationships/image" Target="../media/image27.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image" Target="../media/image8.png"/><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3.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jp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hyperlink" Target="http://www.stonybrook.edu/pres/mission.html"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837" y="1904962"/>
            <a:ext cx="8281402" cy="1868752"/>
          </a:xfrm>
        </p:spPr>
        <p:txBody>
          <a:bodyPr/>
          <a:lstStyle/>
          <a:p>
            <a:r>
              <a:rPr lang="en-US" sz="4400" dirty="0" smtClean="0"/>
              <a:t>Beyond Data Governance to Data Strategy</a:t>
            </a:r>
            <a:r>
              <a:rPr lang="en-US" dirty="0" smtClean="0"/>
              <a:t/>
            </a:r>
            <a:br>
              <a:rPr lang="en-US" dirty="0" smtClean="0"/>
            </a:br>
            <a:r>
              <a:rPr lang="en-US" sz="3600" dirty="0" smtClean="0"/>
              <a:t/>
            </a:r>
            <a:br>
              <a:rPr lang="en-US" sz="3600" dirty="0" smtClean="0"/>
            </a:br>
            <a:r>
              <a:rPr lang="en-US" sz="3600" dirty="0" smtClean="0"/>
              <a:t/>
            </a:r>
            <a:br>
              <a:rPr lang="en-US" sz="3600" dirty="0" smtClean="0"/>
            </a:br>
            <a:r>
              <a:rPr lang="en-US" sz="3600" dirty="0"/>
              <a:t/>
            </a:r>
            <a:br>
              <a:rPr lang="en-US" sz="3600" dirty="0"/>
            </a:br>
            <a:r>
              <a:rPr lang="en-US" sz="3600" dirty="0" smtClean="0"/>
              <a:t/>
            </a:r>
            <a:br>
              <a:rPr lang="en-US" sz="3600" dirty="0" smtClean="0"/>
            </a:br>
            <a:endParaRPr lang="en-US" sz="2800" dirty="0"/>
          </a:p>
        </p:txBody>
      </p:sp>
      <p:sp>
        <p:nvSpPr>
          <p:cNvPr id="3" name="Slide Number Placeholder 2"/>
          <p:cNvSpPr>
            <a:spLocks noGrp="1"/>
          </p:cNvSpPr>
          <p:nvPr>
            <p:ph type="sldNum" sz="quarter" idx="12"/>
          </p:nvPr>
        </p:nvSpPr>
        <p:spPr/>
        <p:txBody>
          <a:bodyPr/>
          <a:lstStyle/>
          <a:p>
            <a:fld id="{935F4044-894B-B74C-BA70-A76DFBF02618}" type="slidenum">
              <a:rPr lang="en-US" smtClean="0"/>
              <a:pPr/>
              <a:t>1</a:t>
            </a:fld>
            <a:endParaRPr lang="en-US" dirty="0"/>
          </a:p>
        </p:txBody>
      </p:sp>
      <p:sp>
        <p:nvSpPr>
          <p:cNvPr id="4" name="Content Placeholder 1"/>
          <p:cNvSpPr txBox="1">
            <a:spLocks/>
          </p:cNvSpPr>
          <p:nvPr/>
        </p:nvSpPr>
        <p:spPr>
          <a:xfrm>
            <a:off x="530837" y="3773714"/>
            <a:ext cx="8281402" cy="8185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smtClean="0">
                <a:solidFill>
                  <a:schemeClr val="bg1"/>
                </a:solidFill>
                <a:latin typeface="Georgia" panose="02040502050405020303" pitchFamily="18" charset="0"/>
              </a:rPr>
              <a:t>Braden J. Hosch, Ph.D.</a:t>
            </a:r>
          </a:p>
          <a:p>
            <a:pPr marL="0" indent="0">
              <a:buNone/>
            </a:pPr>
            <a:r>
              <a:rPr lang="en-US" sz="2000" dirty="0" smtClean="0">
                <a:solidFill>
                  <a:schemeClr val="bg1"/>
                </a:solidFill>
                <a:latin typeface="Georgia" panose="02040502050405020303" pitchFamily="18" charset="0"/>
              </a:rPr>
              <a:t>Asst. Vice President for Institutional Research, Planning &amp; Effectiveness</a:t>
            </a:r>
          </a:p>
          <a:p>
            <a:pPr marL="0" indent="0">
              <a:buNone/>
            </a:pPr>
            <a:r>
              <a:rPr lang="en-US" sz="2000" dirty="0" smtClean="0">
                <a:solidFill>
                  <a:schemeClr val="bg1"/>
                </a:solidFill>
                <a:latin typeface="Georgia" panose="02040502050405020303" pitchFamily="18" charset="0"/>
              </a:rPr>
              <a:t>Stony Brook </a:t>
            </a:r>
            <a:r>
              <a:rPr lang="en-US" sz="2000" dirty="0" smtClean="0">
                <a:solidFill>
                  <a:schemeClr val="bg1"/>
                </a:solidFill>
                <a:latin typeface="Georgia" panose="02040502050405020303" pitchFamily="18" charset="0"/>
              </a:rPr>
              <a:t>University</a:t>
            </a:r>
          </a:p>
          <a:p>
            <a:pPr marL="0" indent="0">
              <a:buNone/>
            </a:pPr>
            <a:endParaRPr lang="en-US" sz="2000" dirty="0">
              <a:solidFill>
                <a:schemeClr val="bg1"/>
              </a:solidFill>
              <a:latin typeface="Georgia" panose="02040502050405020303" pitchFamily="18" charset="0"/>
            </a:endParaRPr>
          </a:p>
          <a:p>
            <a:pPr marL="0" indent="0">
              <a:buNone/>
            </a:pPr>
            <a:r>
              <a:rPr lang="en-US" sz="2000" dirty="0" smtClean="0">
                <a:solidFill>
                  <a:schemeClr val="bg1"/>
                </a:solidFill>
                <a:latin typeface="Georgia" panose="02040502050405020303" pitchFamily="18" charset="0"/>
              </a:rPr>
              <a:t>AIR Annual Forum, Washington, DC, May 31</a:t>
            </a:r>
            <a:endParaRPr lang="en-US" sz="2000" dirty="0" smtClean="0">
              <a:solidFill>
                <a:schemeClr val="bg1"/>
              </a:solidFill>
              <a:latin typeface="Georgia" panose="02040502050405020303" pitchFamily="18" charset="0"/>
            </a:endParaRPr>
          </a:p>
        </p:txBody>
      </p:sp>
    </p:spTree>
    <p:extLst>
      <p:ext uri="{BB962C8B-B14F-4D97-AF65-F5344CB8AC3E}">
        <p14:creationId xmlns:p14="http://schemas.microsoft.com/office/powerpoint/2010/main" val="15912483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      </a:t>
            </a:r>
            <a:r>
              <a:rPr lang="en-US" sz="4000" dirty="0" smtClean="0"/>
              <a:t>Data acquisition</a:t>
            </a:r>
            <a:r>
              <a:rPr lang="en-US" sz="3600" dirty="0" smtClean="0"/>
              <a:t/>
            </a:r>
            <a:br>
              <a:rPr lang="en-US" sz="3600" dirty="0" smtClean="0"/>
            </a:br>
            <a:r>
              <a:rPr lang="en-US" sz="3600" dirty="0"/>
              <a:t> </a:t>
            </a:r>
            <a:r>
              <a:rPr lang="en-US" sz="3600" dirty="0" smtClean="0"/>
              <a:t>     Identification &amp; prioritization</a:t>
            </a:r>
            <a:endParaRPr lang="en-US" sz="3600" dirty="0"/>
          </a:p>
        </p:txBody>
      </p:sp>
      <p:sp>
        <p:nvSpPr>
          <p:cNvPr id="4" name="Slide Number Placeholder 3"/>
          <p:cNvSpPr>
            <a:spLocks noGrp="1"/>
          </p:cNvSpPr>
          <p:nvPr>
            <p:ph type="sldNum" sz="quarter" idx="12"/>
          </p:nvPr>
        </p:nvSpPr>
        <p:spPr/>
        <p:txBody>
          <a:bodyPr/>
          <a:lstStyle/>
          <a:p>
            <a:fld id="{935F4044-894B-B74C-BA70-A76DFBF02618}" type="slidenum">
              <a:rPr lang="en-US" smtClean="0"/>
              <a:pPr/>
              <a:t>10</a:t>
            </a:fld>
            <a:endParaRPr lang="en-US" dirty="0"/>
          </a:p>
        </p:txBody>
      </p:sp>
      <p:pic>
        <p:nvPicPr>
          <p:cNvPr id="5" name="Picture 4" descr="C:\Users\bhosch\AppData\Local\Temp\ic_cloud_download_black_24dp.png"/>
          <p:cNvPicPr/>
          <p:nvPr/>
        </p:nvPicPr>
        <p:blipFill>
          <a:blip r:embed="rId2">
            <a:extLst>
              <a:ext uri="{28A0092B-C50C-407E-A947-70E740481C1C}">
                <a14:useLocalDpi xmlns:a14="http://schemas.microsoft.com/office/drawing/2010/main" val="0"/>
              </a:ext>
            </a:extLst>
          </a:blip>
          <a:srcRect/>
          <a:stretch>
            <a:fillRect/>
          </a:stretch>
        </p:blipFill>
        <p:spPr bwMode="auto">
          <a:xfrm>
            <a:off x="596900" y="582393"/>
            <a:ext cx="640080" cy="640080"/>
          </a:xfrm>
          <a:prstGeom prst="rect">
            <a:avLst/>
          </a:prstGeom>
          <a:noFill/>
          <a:ln>
            <a:noFill/>
          </a:ln>
        </p:spPr>
      </p:pic>
      <p:pic>
        <p:nvPicPr>
          <p:cNvPr id="10" name="Picture 9"/>
          <p:cNvPicPr>
            <a:picLocks noChangeAspect="1"/>
          </p:cNvPicPr>
          <p:nvPr/>
        </p:nvPicPr>
        <p:blipFill>
          <a:blip r:embed="rId3"/>
          <a:stretch>
            <a:fillRect/>
          </a:stretch>
        </p:blipFill>
        <p:spPr>
          <a:xfrm>
            <a:off x="803592" y="1714931"/>
            <a:ext cx="2067105" cy="2086792"/>
          </a:xfrm>
          <a:prstGeom prst="rect">
            <a:avLst/>
          </a:prstGeom>
        </p:spPr>
      </p:pic>
      <p:sp>
        <p:nvSpPr>
          <p:cNvPr id="7" name="Text Placeholder 6"/>
          <p:cNvSpPr>
            <a:spLocks noGrp="1"/>
          </p:cNvSpPr>
          <p:nvPr>
            <p:ph type="body" idx="1"/>
          </p:nvPr>
        </p:nvSpPr>
        <p:spPr>
          <a:xfrm>
            <a:off x="3164113" y="1768548"/>
            <a:ext cx="5470927" cy="4136724"/>
          </a:xfrm>
        </p:spPr>
        <p:txBody>
          <a:bodyPr/>
          <a:lstStyle/>
          <a:p>
            <a:r>
              <a:rPr lang="en-US" dirty="0" smtClean="0"/>
              <a:t>Establish and maintain an inventory of data assets and assess acquisition maturity</a:t>
            </a:r>
          </a:p>
          <a:p>
            <a:endParaRPr lang="en-US" dirty="0"/>
          </a:p>
          <a:p>
            <a:pPr marL="0" indent="0">
              <a:buNone/>
            </a:pPr>
            <a:endParaRPr lang="en-US" dirty="0" smtClean="0"/>
          </a:p>
          <a:p>
            <a:r>
              <a:rPr lang="en-US" dirty="0" smtClean="0"/>
              <a:t>Establish a process to prioritize integration into data infrastructure</a:t>
            </a:r>
            <a:endParaRPr lang="en-US" dirty="0"/>
          </a:p>
        </p:txBody>
      </p:sp>
      <p:pic>
        <p:nvPicPr>
          <p:cNvPr id="11" name="Picture 10"/>
          <p:cNvPicPr>
            <a:picLocks noChangeAspect="1"/>
          </p:cNvPicPr>
          <p:nvPr/>
        </p:nvPicPr>
        <p:blipFill>
          <a:blip r:embed="rId4"/>
          <a:stretch>
            <a:fillRect/>
          </a:stretch>
        </p:blipFill>
        <p:spPr>
          <a:xfrm>
            <a:off x="901839" y="4024897"/>
            <a:ext cx="1968858" cy="2206852"/>
          </a:xfrm>
          <a:prstGeom prst="rect">
            <a:avLst/>
          </a:prstGeom>
        </p:spPr>
      </p:pic>
    </p:spTree>
    <p:extLst>
      <p:ext uri="{BB962C8B-B14F-4D97-AF65-F5344CB8AC3E}">
        <p14:creationId xmlns:p14="http://schemas.microsoft.com/office/powerpoint/2010/main" val="13771440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      </a:t>
            </a:r>
            <a:r>
              <a:rPr lang="en-US" sz="4000" dirty="0" smtClean="0"/>
              <a:t>Data Acquisition</a:t>
            </a:r>
            <a:r>
              <a:rPr lang="en-US" sz="3600" dirty="0" smtClean="0"/>
              <a:t/>
            </a:r>
            <a:br>
              <a:rPr lang="en-US" sz="3600" dirty="0" smtClean="0"/>
            </a:br>
            <a:r>
              <a:rPr lang="en-US" sz="3600" dirty="0"/>
              <a:t> </a:t>
            </a:r>
            <a:r>
              <a:rPr lang="en-US" sz="3600" dirty="0" smtClean="0"/>
              <a:t>     Capture &amp; storage</a:t>
            </a:r>
            <a:endParaRPr lang="en-US" sz="3600" dirty="0"/>
          </a:p>
        </p:txBody>
      </p:sp>
      <p:sp>
        <p:nvSpPr>
          <p:cNvPr id="4" name="Slide Number Placeholder 3"/>
          <p:cNvSpPr>
            <a:spLocks noGrp="1"/>
          </p:cNvSpPr>
          <p:nvPr>
            <p:ph type="sldNum" sz="quarter" idx="12"/>
          </p:nvPr>
        </p:nvSpPr>
        <p:spPr/>
        <p:txBody>
          <a:bodyPr/>
          <a:lstStyle/>
          <a:p>
            <a:fld id="{935F4044-894B-B74C-BA70-A76DFBF02618}" type="slidenum">
              <a:rPr lang="en-US" smtClean="0"/>
              <a:pPr/>
              <a:t>11</a:t>
            </a:fld>
            <a:endParaRPr lang="en-US" dirty="0"/>
          </a:p>
        </p:txBody>
      </p:sp>
      <p:pic>
        <p:nvPicPr>
          <p:cNvPr id="5" name="Picture 4" descr="C:\Users\bhosch\AppData\Local\Temp\ic_cloud_download_black_24dp.png"/>
          <p:cNvPicPr/>
          <p:nvPr/>
        </p:nvPicPr>
        <p:blipFill>
          <a:blip r:embed="rId2">
            <a:extLst>
              <a:ext uri="{28A0092B-C50C-407E-A947-70E740481C1C}">
                <a14:useLocalDpi xmlns:a14="http://schemas.microsoft.com/office/drawing/2010/main" val="0"/>
              </a:ext>
            </a:extLst>
          </a:blip>
          <a:srcRect/>
          <a:stretch>
            <a:fillRect/>
          </a:stretch>
        </p:blipFill>
        <p:spPr bwMode="auto">
          <a:xfrm>
            <a:off x="596900" y="582393"/>
            <a:ext cx="640080" cy="640080"/>
          </a:xfrm>
          <a:prstGeom prst="rect">
            <a:avLst/>
          </a:prstGeom>
          <a:noFill/>
          <a:ln>
            <a:noFill/>
          </a:ln>
        </p:spPr>
      </p:pic>
      <p:sp>
        <p:nvSpPr>
          <p:cNvPr id="7" name="Text Placeholder 6"/>
          <p:cNvSpPr>
            <a:spLocks noGrp="1"/>
          </p:cNvSpPr>
          <p:nvPr>
            <p:ph type="body" idx="1"/>
          </p:nvPr>
        </p:nvSpPr>
        <p:spPr>
          <a:xfrm>
            <a:off x="3164113" y="1768548"/>
            <a:ext cx="5470927" cy="4136724"/>
          </a:xfrm>
        </p:spPr>
        <p:txBody>
          <a:bodyPr/>
          <a:lstStyle/>
          <a:p>
            <a:r>
              <a:rPr lang="en-US" dirty="0" smtClean="0"/>
              <a:t>For each data asset identify current and optimal capture procedures</a:t>
            </a:r>
          </a:p>
          <a:p>
            <a:endParaRPr lang="en-US" dirty="0"/>
          </a:p>
          <a:p>
            <a:pPr marL="0" indent="0">
              <a:buNone/>
            </a:pPr>
            <a:endParaRPr lang="en-US" dirty="0" smtClean="0"/>
          </a:p>
          <a:p>
            <a:r>
              <a:rPr lang="en-US" dirty="0" smtClean="0"/>
              <a:t>For each data asset identify current and optimal storage areas</a:t>
            </a:r>
            <a:endParaRPr lang="en-US" dirty="0"/>
          </a:p>
        </p:txBody>
      </p:sp>
      <p:pic>
        <p:nvPicPr>
          <p:cNvPr id="3" name="Picture 2"/>
          <p:cNvPicPr>
            <a:picLocks noChangeAspect="1"/>
          </p:cNvPicPr>
          <p:nvPr/>
        </p:nvPicPr>
        <p:blipFill>
          <a:blip r:embed="rId3"/>
          <a:stretch>
            <a:fillRect/>
          </a:stretch>
        </p:blipFill>
        <p:spPr>
          <a:xfrm>
            <a:off x="916940" y="1808420"/>
            <a:ext cx="1600789" cy="2216477"/>
          </a:xfrm>
          <a:prstGeom prst="rect">
            <a:avLst/>
          </a:prstGeom>
        </p:spPr>
      </p:pic>
      <p:pic>
        <p:nvPicPr>
          <p:cNvPr id="6" name="Picture 5"/>
          <p:cNvPicPr>
            <a:picLocks noChangeAspect="1"/>
          </p:cNvPicPr>
          <p:nvPr/>
        </p:nvPicPr>
        <p:blipFill>
          <a:blip r:embed="rId4"/>
          <a:stretch>
            <a:fillRect/>
          </a:stretch>
        </p:blipFill>
        <p:spPr>
          <a:xfrm>
            <a:off x="596900" y="4024897"/>
            <a:ext cx="2446196" cy="1504270"/>
          </a:xfrm>
          <a:prstGeom prst="rect">
            <a:avLst/>
          </a:prstGeom>
        </p:spPr>
      </p:pic>
    </p:spTree>
    <p:extLst>
      <p:ext uri="{BB962C8B-B14F-4D97-AF65-F5344CB8AC3E}">
        <p14:creationId xmlns:p14="http://schemas.microsoft.com/office/powerpoint/2010/main" val="6139451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      </a:t>
            </a:r>
            <a:r>
              <a:rPr lang="en-US" sz="4000" dirty="0" smtClean="0"/>
              <a:t>Data Acquisition</a:t>
            </a:r>
            <a:r>
              <a:rPr lang="en-US" sz="3600" dirty="0" smtClean="0"/>
              <a:t/>
            </a:r>
            <a:br>
              <a:rPr lang="en-US" sz="3600" dirty="0" smtClean="0"/>
            </a:br>
            <a:r>
              <a:rPr lang="en-US" sz="3600" dirty="0"/>
              <a:t> </a:t>
            </a:r>
            <a:r>
              <a:rPr lang="en-US" sz="3600" dirty="0" smtClean="0"/>
              <a:t>     Linkage &amp; curation</a:t>
            </a:r>
            <a:endParaRPr lang="en-US" sz="3600" dirty="0"/>
          </a:p>
        </p:txBody>
      </p:sp>
      <p:sp>
        <p:nvSpPr>
          <p:cNvPr id="4" name="Slide Number Placeholder 3"/>
          <p:cNvSpPr>
            <a:spLocks noGrp="1"/>
          </p:cNvSpPr>
          <p:nvPr>
            <p:ph type="sldNum" sz="quarter" idx="12"/>
          </p:nvPr>
        </p:nvSpPr>
        <p:spPr/>
        <p:txBody>
          <a:bodyPr/>
          <a:lstStyle/>
          <a:p>
            <a:fld id="{935F4044-894B-B74C-BA70-A76DFBF02618}" type="slidenum">
              <a:rPr lang="en-US" smtClean="0"/>
              <a:pPr/>
              <a:t>12</a:t>
            </a:fld>
            <a:endParaRPr lang="en-US" dirty="0"/>
          </a:p>
        </p:txBody>
      </p:sp>
      <p:pic>
        <p:nvPicPr>
          <p:cNvPr id="5" name="Picture 4" descr="C:\Users\bhosch\AppData\Local\Temp\ic_cloud_download_black_24dp.png"/>
          <p:cNvPicPr/>
          <p:nvPr/>
        </p:nvPicPr>
        <p:blipFill>
          <a:blip r:embed="rId2">
            <a:extLst>
              <a:ext uri="{28A0092B-C50C-407E-A947-70E740481C1C}">
                <a14:useLocalDpi xmlns:a14="http://schemas.microsoft.com/office/drawing/2010/main" val="0"/>
              </a:ext>
            </a:extLst>
          </a:blip>
          <a:srcRect/>
          <a:stretch>
            <a:fillRect/>
          </a:stretch>
        </p:blipFill>
        <p:spPr bwMode="auto">
          <a:xfrm>
            <a:off x="596900" y="582393"/>
            <a:ext cx="640080" cy="640080"/>
          </a:xfrm>
          <a:prstGeom prst="rect">
            <a:avLst/>
          </a:prstGeom>
          <a:noFill/>
          <a:ln>
            <a:noFill/>
          </a:ln>
        </p:spPr>
      </p:pic>
      <p:sp>
        <p:nvSpPr>
          <p:cNvPr id="7" name="Text Placeholder 6"/>
          <p:cNvSpPr>
            <a:spLocks noGrp="1"/>
          </p:cNvSpPr>
          <p:nvPr>
            <p:ph type="body" idx="1"/>
          </p:nvPr>
        </p:nvSpPr>
        <p:spPr>
          <a:xfrm>
            <a:off x="3164113" y="1768548"/>
            <a:ext cx="5470927" cy="4136724"/>
          </a:xfrm>
        </p:spPr>
        <p:txBody>
          <a:bodyPr/>
          <a:lstStyle/>
          <a:p>
            <a:r>
              <a:rPr lang="en-US" dirty="0" smtClean="0"/>
              <a:t>For each data asset identify current and optimal procedures to link to other data sources</a:t>
            </a:r>
          </a:p>
          <a:p>
            <a:endParaRPr lang="en-US" dirty="0"/>
          </a:p>
          <a:p>
            <a:pPr marL="0" indent="0">
              <a:buNone/>
            </a:pPr>
            <a:endParaRPr lang="en-US" dirty="0" smtClean="0"/>
          </a:p>
          <a:p>
            <a:r>
              <a:rPr lang="en-US" dirty="0" smtClean="0"/>
              <a:t>For each data asset identify how data will be updated and maintained to preserve value</a:t>
            </a:r>
            <a:endParaRPr lang="en-US" dirty="0"/>
          </a:p>
        </p:txBody>
      </p:sp>
      <p:pic>
        <p:nvPicPr>
          <p:cNvPr id="8" name="Picture 7"/>
          <p:cNvPicPr>
            <a:picLocks noChangeAspect="1"/>
          </p:cNvPicPr>
          <p:nvPr/>
        </p:nvPicPr>
        <p:blipFill>
          <a:blip r:embed="rId3"/>
          <a:stretch>
            <a:fillRect/>
          </a:stretch>
        </p:blipFill>
        <p:spPr>
          <a:xfrm>
            <a:off x="532130" y="1582464"/>
            <a:ext cx="2002780" cy="2205765"/>
          </a:xfrm>
          <a:prstGeom prst="rect">
            <a:avLst/>
          </a:prstGeom>
        </p:spPr>
      </p:pic>
      <p:pic>
        <p:nvPicPr>
          <p:cNvPr id="9" name="Picture 8"/>
          <p:cNvPicPr>
            <a:picLocks noChangeAspect="1"/>
          </p:cNvPicPr>
          <p:nvPr/>
        </p:nvPicPr>
        <p:blipFill>
          <a:blip r:embed="rId4"/>
          <a:stretch>
            <a:fillRect/>
          </a:stretch>
        </p:blipFill>
        <p:spPr>
          <a:xfrm>
            <a:off x="596900" y="3878936"/>
            <a:ext cx="1938010" cy="2370335"/>
          </a:xfrm>
          <a:prstGeom prst="rect">
            <a:avLst/>
          </a:prstGeom>
        </p:spPr>
      </p:pic>
    </p:spTree>
    <p:extLst>
      <p:ext uri="{BB962C8B-B14F-4D97-AF65-F5344CB8AC3E}">
        <p14:creationId xmlns:p14="http://schemas.microsoft.com/office/powerpoint/2010/main" val="30156897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      Data governance</a:t>
            </a:r>
            <a:endParaRPr lang="en-US" sz="3600" dirty="0"/>
          </a:p>
        </p:txBody>
      </p:sp>
      <p:sp>
        <p:nvSpPr>
          <p:cNvPr id="3" name="Text Placeholder 2"/>
          <p:cNvSpPr>
            <a:spLocks noGrp="1"/>
          </p:cNvSpPr>
          <p:nvPr>
            <p:ph type="body" idx="1"/>
          </p:nvPr>
        </p:nvSpPr>
        <p:spPr/>
        <p:txBody>
          <a:bodyPr/>
          <a:lstStyle/>
          <a:p>
            <a:r>
              <a:rPr lang="en-US" dirty="0"/>
              <a:t>Data governance formalizes behavior around how data are defined, produced, used, stored, and destroyed to enable and enhance organizational effectiveness.</a:t>
            </a:r>
          </a:p>
        </p:txBody>
      </p:sp>
      <p:sp>
        <p:nvSpPr>
          <p:cNvPr id="4" name="Slide Number Placeholder 3"/>
          <p:cNvSpPr>
            <a:spLocks noGrp="1"/>
          </p:cNvSpPr>
          <p:nvPr>
            <p:ph type="sldNum" sz="quarter" idx="12"/>
          </p:nvPr>
        </p:nvSpPr>
        <p:spPr/>
        <p:txBody>
          <a:bodyPr/>
          <a:lstStyle/>
          <a:p>
            <a:fld id="{935F4044-894B-B74C-BA70-A76DFBF02618}" type="slidenum">
              <a:rPr lang="en-US" smtClean="0"/>
              <a:pPr/>
              <a:t>13</a:t>
            </a:fld>
            <a:endParaRPr lang="en-US" dirty="0"/>
          </a:p>
        </p:txBody>
      </p:sp>
      <p:pic>
        <p:nvPicPr>
          <p:cNvPr id="7" name="Picture 6" descr="C:\Users\bhosch\AppData\Local\Temp\ic_supervisor_account_black_24dp.png"/>
          <p:cNvPicPr/>
          <p:nvPr/>
        </p:nvPicPr>
        <p:blipFill>
          <a:blip r:embed="rId2">
            <a:extLst>
              <a:ext uri="{28A0092B-C50C-407E-A947-70E740481C1C}">
                <a14:useLocalDpi xmlns:a14="http://schemas.microsoft.com/office/drawing/2010/main" val="0"/>
              </a:ext>
            </a:extLst>
          </a:blip>
          <a:srcRect/>
          <a:stretch>
            <a:fillRect/>
          </a:stretch>
        </p:blipFill>
        <p:spPr bwMode="auto">
          <a:xfrm>
            <a:off x="596900" y="526557"/>
            <a:ext cx="731520" cy="731520"/>
          </a:xfrm>
          <a:prstGeom prst="rect">
            <a:avLst/>
          </a:prstGeom>
          <a:noFill/>
          <a:ln>
            <a:noFill/>
          </a:ln>
        </p:spPr>
      </p:pic>
      <p:graphicFrame>
        <p:nvGraphicFramePr>
          <p:cNvPr id="8" name="Diagram 7"/>
          <p:cNvGraphicFramePr/>
          <p:nvPr>
            <p:extLst>
              <p:ext uri="{D42A27DB-BD31-4B8C-83A1-F6EECF244321}">
                <p14:modId xmlns:p14="http://schemas.microsoft.com/office/powerpoint/2010/main" val="3711511495"/>
              </p:ext>
            </p:extLst>
          </p:nvPr>
        </p:nvGraphicFramePr>
        <p:xfrm>
          <a:off x="1167920" y="3570514"/>
          <a:ext cx="7421764" cy="28546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782172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      </a:t>
            </a:r>
            <a:r>
              <a:rPr lang="en-US" sz="4000" dirty="0" smtClean="0"/>
              <a:t>Data governance</a:t>
            </a:r>
            <a:br>
              <a:rPr lang="en-US" sz="4000" dirty="0" smtClean="0"/>
            </a:br>
            <a:r>
              <a:rPr lang="en-US" sz="3600" dirty="0" smtClean="0"/>
              <a:t>      Requirements</a:t>
            </a:r>
            <a:endParaRPr lang="en-US" sz="3600" dirty="0"/>
          </a:p>
        </p:txBody>
      </p:sp>
      <p:sp>
        <p:nvSpPr>
          <p:cNvPr id="4" name="Slide Number Placeholder 3"/>
          <p:cNvSpPr>
            <a:spLocks noGrp="1"/>
          </p:cNvSpPr>
          <p:nvPr>
            <p:ph type="sldNum" sz="quarter" idx="12"/>
          </p:nvPr>
        </p:nvSpPr>
        <p:spPr/>
        <p:txBody>
          <a:bodyPr/>
          <a:lstStyle/>
          <a:p>
            <a:fld id="{935F4044-894B-B74C-BA70-A76DFBF02618}" type="slidenum">
              <a:rPr lang="en-US" smtClean="0"/>
              <a:pPr/>
              <a:t>14</a:t>
            </a:fld>
            <a:endParaRPr lang="en-US" dirty="0"/>
          </a:p>
        </p:txBody>
      </p:sp>
      <p:pic>
        <p:nvPicPr>
          <p:cNvPr id="7" name="Picture 6" descr="C:\Users\bhosch\AppData\Local\Temp\ic_supervisor_account_black_24dp.png"/>
          <p:cNvPicPr/>
          <p:nvPr/>
        </p:nvPicPr>
        <p:blipFill>
          <a:blip r:embed="rId3">
            <a:extLst>
              <a:ext uri="{28A0092B-C50C-407E-A947-70E740481C1C}">
                <a14:useLocalDpi xmlns:a14="http://schemas.microsoft.com/office/drawing/2010/main" val="0"/>
              </a:ext>
            </a:extLst>
          </a:blip>
          <a:srcRect/>
          <a:stretch>
            <a:fillRect/>
          </a:stretch>
        </p:blipFill>
        <p:spPr bwMode="auto">
          <a:xfrm>
            <a:off x="596900" y="526557"/>
            <a:ext cx="731520" cy="731520"/>
          </a:xfrm>
          <a:prstGeom prst="rect">
            <a:avLst/>
          </a:prstGeom>
          <a:noFill/>
          <a:ln>
            <a:noFill/>
          </a:ln>
        </p:spPr>
      </p:pic>
      <p:graphicFrame>
        <p:nvGraphicFramePr>
          <p:cNvPr id="12" name="Diagram 11"/>
          <p:cNvGraphicFramePr/>
          <p:nvPr>
            <p:extLst>
              <p:ext uri="{D42A27DB-BD31-4B8C-83A1-F6EECF244321}">
                <p14:modId xmlns:p14="http://schemas.microsoft.com/office/powerpoint/2010/main" val="3143010480"/>
              </p:ext>
            </p:extLst>
          </p:nvPr>
        </p:nvGraphicFramePr>
        <p:xfrm>
          <a:off x="4348421" y="1888290"/>
          <a:ext cx="4367725" cy="38380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4885626" y="1589570"/>
            <a:ext cx="3415294" cy="707886"/>
          </a:xfrm>
          <a:prstGeom prst="rect">
            <a:avLst/>
          </a:prstGeom>
          <a:noFill/>
        </p:spPr>
        <p:txBody>
          <a:bodyPr wrap="none" rtlCol="0">
            <a:spAutoFit/>
          </a:bodyPr>
          <a:lstStyle/>
          <a:p>
            <a:pPr algn="ctr"/>
            <a:r>
              <a:rPr lang="en-US" sz="2000" b="1" dirty="0" smtClean="0"/>
              <a:t>Stony Brook</a:t>
            </a:r>
          </a:p>
          <a:p>
            <a:pPr algn="ctr"/>
            <a:r>
              <a:rPr lang="en-US" sz="2000" b="1" dirty="0" smtClean="0"/>
              <a:t>Data Governance Framework*</a:t>
            </a:r>
            <a:endParaRPr lang="en-US" sz="2000" b="1" dirty="0"/>
          </a:p>
        </p:txBody>
      </p:sp>
      <p:sp>
        <p:nvSpPr>
          <p:cNvPr id="6" name="TextBox 5"/>
          <p:cNvSpPr txBox="1"/>
          <p:nvPr/>
        </p:nvSpPr>
        <p:spPr>
          <a:xfrm>
            <a:off x="4348421" y="5476496"/>
            <a:ext cx="3569632" cy="646331"/>
          </a:xfrm>
          <a:prstGeom prst="rect">
            <a:avLst/>
          </a:prstGeom>
          <a:noFill/>
        </p:spPr>
        <p:txBody>
          <a:bodyPr wrap="none" rtlCol="0">
            <a:spAutoFit/>
          </a:bodyPr>
          <a:lstStyle/>
          <a:p>
            <a:r>
              <a:rPr lang="en-US" dirty="0" smtClean="0"/>
              <a:t>*Applies to PeopleSoft and the Data</a:t>
            </a:r>
          </a:p>
          <a:p>
            <a:r>
              <a:rPr lang="en-US" dirty="0" smtClean="0"/>
              <a:t>Warehouse (as of 9/26/16)</a:t>
            </a:r>
            <a:endParaRPr lang="en-US" dirty="0"/>
          </a:p>
        </p:txBody>
      </p:sp>
      <p:graphicFrame>
        <p:nvGraphicFramePr>
          <p:cNvPr id="9" name="Diagram 8"/>
          <p:cNvGraphicFramePr/>
          <p:nvPr>
            <p:extLst>
              <p:ext uri="{D42A27DB-BD31-4B8C-83A1-F6EECF244321}">
                <p14:modId xmlns:p14="http://schemas.microsoft.com/office/powerpoint/2010/main" val="2464680286"/>
              </p:ext>
            </p:extLst>
          </p:nvPr>
        </p:nvGraphicFramePr>
        <p:xfrm>
          <a:off x="596900" y="1769158"/>
          <a:ext cx="3615504" cy="448780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8836490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      Data Quality</a:t>
            </a:r>
            <a:endParaRPr lang="en-US" sz="3600" dirty="0"/>
          </a:p>
        </p:txBody>
      </p:sp>
      <p:sp>
        <p:nvSpPr>
          <p:cNvPr id="3" name="Text Placeholder 2"/>
          <p:cNvSpPr>
            <a:spLocks noGrp="1"/>
          </p:cNvSpPr>
          <p:nvPr>
            <p:ph type="body" idx="1"/>
          </p:nvPr>
        </p:nvSpPr>
        <p:spPr/>
        <p:txBody>
          <a:bodyPr/>
          <a:lstStyle/>
          <a:p>
            <a:r>
              <a:rPr lang="en-US" dirty="0"/>
              <a:t>Data quality is the state of completeness, validity, consistency, timeliness and accuracy that makes data appropriate for a specific </a:t>
            </a:r>
            <a:r>
              <a:rPr lang="en-US" dirty="0" smtClean="0"/>
              <a:t>use.</a:t>
            </a:r>
            <a:endParaRPr lang="en-US" dirty="0"/>
          </a:p>
        </p:txBody>
      </p:sp>
      <p:sp>
        <p:nvSpPr>
          <p:cNvPr id="4" name="Slide Number Placeholder 3"/>
          <p:cNvSpPr>
            <a:spLocks noGrp="1"/>
          </p:cNvSpPr>
          <p:nvPr>
            <p:ph type="sldNum" sz="quarter" idx="12"/>
          </p:nvPr>
        </p:nvSpPr>
        <p:spPr/>
        <p:txBody>
          <a:bodyPr/>
          <a:lstStyle/>
          <a:p>
            <a:fld id="{935F4044-894B-B74C-BA70-A76DFBF02618}" type="slidenum">
              <a:rPr lang="en-US" smtClean="0"/>
              <a:pPr/>
              <a:t>15</a:t>
            </a:fld>
            <a:endParaRPr lang="en-US" dirty="0"/>
          </a:p>
        </p:txBody>
      </p:sp>
      <p:graphicFrame>
        <p:nvGraphicFramePr>
          <p:cNvPr id="8" name="Diagram 7"/>
          <p:cNvGraphicFramePr/>
          <p:nvPr>
            <p:extLst>
              <p:ext uri="{D42A27DB-BD31-4B8C-83A1-F6EECF244321}">
                <p14:modId xmlns:p14="http://schemas.microsoft.com/office/powerpoint/2010/main" val="1487896802"/>
              </p:ext>
            </p:extLst>
          </p:nvPr>
        </p:nvGraphicFramePr>
        <p:xfrm>
          <a:off x="1167920" y="3164114"/>
          <a:ext cx="7421764" cy="32610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descr="C:\Users\bhosch\AppData\Local\Temp\ic_grade_black_24dp.png"/>
          <p:cNvPicPr/>
          <p:nvPr/>
        </p:nvPicPr>
        <p:blipFill>
          <a:blip r:embed="rId7">
            <a:extLst>
              <a:ext uri="{28A0092B-C50C-407E-A947-70E740481C1C}">
                <a14:useLocalDpi xmlns:a14="http://schemas.microsoft.com/office/drawing/2010/main" val="0"/>
              </a:ext>
            </a:extLst>
          </a:blip>
          <a:srcRect/>
          <a:stretch>
            <a:fillRect/>
          </a:stretch>
        </p:blipFill>
        <p:spPr bwMode="auto">
          <a:xfrm>
            <a:off x="596900" y="577040"/>
            <a:ext cx="731520" cy="731520"/>
          </a:xfrm>
          <a:prstGeom prst="rect">
            <a:avLst/>
          </a:prstGeom>
          <a:noFill/>
          <a:ln>
            <a:noFill/>
          </a:ln>
        </p:spPr>
      </p:pic>
    </p:spTree>
    <p:extLst>
      <p:ext uri="{BB962C8B-B14F-4D97-AF65-F5344CB8AC3E}">
        <p14:creationId xmlns:p14="http://schemas.microsoft.com/office/powerpoint/2010/main" val="2071980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      Data access</a:t>
            </a:r>
            <a:endParaRPr lang="en-US" sz="3600" dirty="0"/>
          </a:p>
        </p:txBody>
      </p:sp>
      <p:sp>
        <p:nvSpPr>
          <p:cNvPr id="3" name="Text Placeholder 2"/>
          <p:cNvSpPr>
            <a:spLocks noGrp="1"/>
          </p:cNvSpPr>
          <p:nvPr>
            <p:ph type="body" idx="1"/>
          </p:nvPr>
        </p:nvSpPr>
        <p:spPr/>
        <p:txBody>
          <a:bodyPr/>
          <a:lstStyle/>
          <a:p>
            <a:r>
              <a:rPr lang="en-US" dirty="0"/>
              <a:t>Data access ensures authorized individuals can obtain and use data </a:t>
            </a:r>
            <a:r>
              <a:rPr lang="en-US" dirty="0" smtClean="0"/>
              <a:t>when and where </a:t>
            </a:r>
            <a:r>
              <a:rPr lang="en-US" dirty="0"/>
              <a:t>they are needed </a:t>
            </a:r>
            <a:r>
              <a:rPr lang="en-US" dirty="0" smtClean="0"/>
              <a:t>and protects privacy and sensitive information by preventing </a:t>
            </a:r>
            <a:r>
              <a:rPr lang="en-US" dirty="0"/>
              <a:t>unauthorized </a:t>
            </a:r>
            <a:r>
              <a:rPr lang="en-US" dirty="0" smtClean="0"/>
              <a:t>use.</a:t>
            </a:r>
            <a:endParaRPr lang="en-US" dirty="0"/>
          </a:p>
        </p:txBody>
      </p:sp>
      <p:sp>
        <p:nvSpPr>
          <p:cNvPr id="4" name="Slide Number Placeholder 3"/>
          <p:cNvSpPr>
            <a:spLocks noGrp="1"/>
          </p:cNvSpPr>
          <p:nvPr>
            <p:ph type="sldNum" sz="quarter" idx="12"/>
          </p:nvPr>
        </p:nvSpPr>
        <p:spPr/>
        <p:txBody>
          <a:bodyPr/>
          <a:lstStyle/>
          <a:p>
            <a:fld id="{935F4044-894B-B74C-BA70-A76DFBF02618}" type="slidenum">
              <a:rPr lang="en-US" smtClean="0"/>
              <a:pPr/>
              <a:t>16</a:t>
            </a:fld>
            <a:endParaRPr lang="en-US" dirty="0"/>
          </a:p>
        </p:txBody>
      </p:sp>
      <p:pic>
        <p:nvPicPr>
          <p:cNvPr id="7" name="Picture 6"/>
          <p:cNvPicPr>
            <a:picLocks noChangeAspect="1"/>
          </p:cNvPicPr>
          <p:nvPr/>
        </p:nvPicPr>
        <p:blipFill>
          <a:blip r:embed="rId2"/>
          <a:stretch>
            <a:fillRect/>
          </a:stretch>
        </p:blipFill>
        <p:spPr>
          <a:xfrm>
            <a:off x="510720" y="673100"/>
            <a:ext cx="847725" cy="600075"/>
          </a:xfrm>
          <a:prstGeom prst="rect">
            <a:avLst/>
          </a:prstGeom>
        </p:spPr>
      </p:pic>
      <p:pic>
        <p:nvPicPr>
          <p:cNvPr id="1026" name="Picture 2" descr="Image result for b&amp;w icon l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4975" y="3858922"/>
            <a:ext cx="1638300" cy="16383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34582" y="5684349"/>
            <a:ext cx="7512732" cy="523220"/>
          </a:xfrm>
          <a:prstGeom prst="rect">
            <a:avLst/>
          </a:prstGeom>
          <a:noFill/>
        </p:spPr>
        <p:txBody>
          <a:bodyPr wrap="square" rtlCol="0">
            <a:spAutoFit/>
          </a:bodyPr>
          <a:lstStyle/>
          <a:p>
            <a:r>
              <a:rPr lang="en-US" sz="2800" b="1" dirty="0" smtClean="0"/>
              <a:t>Accessibility     |     Authorization      |    Security</a:t>
            </a:r>
            <a:endParaRPr lang="en-US" sz="2800" b="1" dirty="0"/>
          </a:p>
        </p:txBody>
      </p:sp>
      <p:pic>
        <p:nvPicPr>
          <p:cNvPr id="10" name="Picture 9"/>
          <p:cNvPicPr>
            <a:picLocks noChangeAspect="1"/>
          </p:cNvPicPr>
          <p:nvPr/>
        </p:nvPicPr>
        <p:blipFill>
          <a:blip r:embed="rId4"/>
          <a:stretch>
            <a:fillRect/>
          </a:stretch>
        </p:blipFill>
        <p:spPr>
          <a:xfrm>
            <a:off x="4338617" y="3946989"/>
            <a:ext cx="1022860" cy="1737360"/>
          </a:xfrm>
          <a:prstGeom prst="rect">
            <a:avLst/>
          </a:prstGeom>
        </p:spPr>
      </p:pic>
      <p:pic>
        <p:nvPicPr>
          <p:cNvPr id="11" name="Picture 10"/>
          <p:cNvPicPr>
            <a:picLocks noChangeAspect="1"/>
          </p:cNvPicPr>
          <p:nvPr/>
        </p:nvPicPr>
        <p:blipFill>
          <a:blip r:embed="rId5"/>
          <a:stretch>
            <a:fillRect/>
          </a:stretch>
        </p:blipFill>
        <p:spPr>
          <a:xfrm>
            <a:off x="1056343" y="4047728"/>
            <a:ext cx="1737360" cy="1393707"/>
          </a:xfrm>
          <a:prstGeom prst="rect">
            <a:avLst/>
          </a:prstGeom>
        </p:spPr>
      </p:pic>
    </p:spTree>
    <p:extLst>
      <p:ext uri="{BB962C8B-B14F-4D97-AF65-F5344CB8AC3E}">
        <p14:creationId xmlns:p14="http://schemas.microsoft.com/office/powerpoint/2010/main" val="14187751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      Data usage and literacy</a:t>
            </a:r>
            <a:endParaRPr lang="en-US" sz="3600" dirty="0"/>
          </a:p>
        </p:txBody>
      </p:sp>
      <p:sp>
        <p:nvSpPr>
          <p:cNvPr id="3" name="Text Placeholder 2"/>
          <p:cNvSpPr>
            <a:spLocks noGrp="1"/>
          </p:cNvSpPr>
          <p:nvPr>
            <p:ph type="body" idx="1"/>
          </p:nvPr>
        </p:nvSpPr>
        <p:spPr>
          <a:xfrm>
            <a:off x="596900" y="1320889"/>
            <a:ext cx="7992784" cy="4136724"/>
          </a:xfrm>
        </p:spPr>
        <p:txBody>
          <a:bodyPr/>
          <a:lstStyle/>
          <a:p>
            <a:r>
              <a:rPr lang="en-US" dirty="0" smtClean="0"/>
              <a:t>Data </a:t>
            </a:r>
            <a:r>
              <a:rPr lang="en-US" dirty="0"/>
              <a:t>usage and literacy entail people regularly obtaining </a:t>
            </a:r>
            <a:r>
              <a:rPr lang="en-US" dirty="0" smtClean="0"/>
              <a:t>data; </a:t>
            </a:r>
            <a:r>
              <a:rPr lang="en-US" dirty="0"/>
              <a:t>understanding </a:t>
            </a:r>
            <a:r>
              <a:rPr lang="en-US" dirty="0" smtClean="0"/>
              <a:t>them; and using them to improve operational effectiveness </a:t>
            </a:r>
            <a:r>
              <a:rPr lang="en-US" dirty="0"/>
              <a:t>.</a:t>
            </a:r>
          </a:p>
        </p:txBody>
      </p:sp>
      <p:sp>
        <p:nvSpPr>
          <p:cNvPr id="4" name="Slide Number Placeholder 3"/>
          <p:cNvSpPr>
            <a:spLocks noGrp="1"/>
          </p:cNvSpPr>
          <p:nvPr>
            <p:ph type="sldNum" sz="quarter" idx="12"/>
          </p:nvPr>
        </p:nvSpPr>
        <p:spPr/>
        <p:txBody>
          <a:bodyPr/>
          <a:lstStyle/>
          <a:p>
            <a:fld id="{935F4044-894B-B74C-BA70-A76DFBF02618}" type="slidenum">
              <a:rPr lang="en-US" smtClean="0"/>
              <a:pPr/>
              <a:t>17</a:t>
            </a:fld>
            <a:endParaRPr lang="en-US" dirty="0"/>
          </a:p>
        </p:txBody>
      </p:sp>
      <p:graphicFrame>
        <p:nvGraphicFramePr>
          <p:cNvPr id="8" name="Diagram 7"/>
          <p:cNvGraphicFramePr/>
          <p:nvPr>
            <p:extLst>
              <p:ext uri="{D42A27DB-BD31-4B8C-83A1-F6EECF244321}">
                <p14:modId xmlns:p14="http://schemas.microsoft.com/office/powerpoint/2010/main" val="1599852278"/>
              </p:ext>
            </p:extLst>
          </p:nvPr>
        </p:nvGraphicFramePr>
        <p:xfrm>
          <a:off x="1066320" y="3088021"/>
          <a:ext cx="7421764" cy="35197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descr="C:\Users\bhosch\AppData\Local\Temp\ic_build_black_24dp.png"/>
          <p:cNvPicPr/>
          <p:nvPr/>
        </p:nvPicPr>
        <p:blipFill>
          <a:blip r:embed="rId7">
            <a:extLst>
              <a:ext uri="{28A0092B-C50C-407E-A947-70E740481C1C}">
                <a14:useLocalDpi xmlns:a14="http://schemas.microsoft.com/office/drawing/2010/main" val="0"/>
              </a:ext>
            </a:extLst>
          </a:blip>
          <a:srcRect/>
          <a:stretch>
            <a:fillRect/>
          </a:stretch>
        </p:blipFill>
        <p:spPr bwMode="auto">
          <a:xfrm>
            <a:off x="596900" y="668109"/>
            <a:ext cx="640080" cy="640080"/>
          </a:xfrm>
          <a:prstGeom prst="rect">
            <a:avLst/>
          </a:prstGeom>
          <a:noFill/>
          <a:ln>
            <a:noFill/>
          </a:ln>
        </p:spPr>
      </p:pic>
    </p:spTree>
    <p:extLst>
      <p:ext uri="{BB962C8B-B14F-4D97-AF65-F5344CB8AC3E}">
        <p14:creationId xmlns:p14="http://schemas.microsoft.com/office/powerpoint/2010/main" val="13968481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      Data extraction and reporting</a:t>
            </a:r>
            <a:endParaRPr lang="en-US" sz="3600" dirty="0"/>
          </a:p>
        </p:txBody>
      </p:sp>
      <p:sp>
        <p:nvSpPr>
          <p:cNvPr id="3" name="Text Placeholder 2"/>
          <p:cNvSpPr>
            <a:spLocks noGrp="1"/>
          </p:cNvSpPr>
          <p:nvPr>
            <p:ph type="body" idx="1"/>
          </p:nvPr>
        </p:nvSpPr>
        <p:spPr/>
        <p:txBody>
          <a:bodyPr/>
          <a:lstStyle/>
          <a:p>
            <a:r>
              <a:rPr lang="en-US" dirty="0"/>
              <a:t>Data </a:t>
            </a:r>
            <a:r>
              <a:rPr lang="en-US" dirty="0" smtClean="0"/>
              <a:t>extraction and reporting represent the ways that data are queried and retrieved from storage and then delivered to users through regularized and ad hoc reporting to support day-to-day operations.</a:t>
            </a:r>
            <a:endParaRPr lang="en-US" dirty="0"/>
          </a:p>
        </p:txBody>
      </p:sp>
      <p:sp>
        <p:nvSpPr>
          <p:cNvPr id="4" name="Slide Number Placeholder 3"/>
          <p:cNvSpPr>
            <a:spLocks noGrp="1"/>
          </p:cNvSpPr>
          <p:nvPr>
            <p:ph type="sldNum" sz="quarter" idx="12"/>
          </p:nvPr>
        </p:nvSpPr>
        <p:spPr/>
        <p:txBody>
          <a:bodyPr/>
          <a:lstStyle/>
          <a:p>
            <a:fld id="{935F4044-894B-B74C-BA70-A76DFBF02618}" type="slidenum">
              <a:rPr lang="en-US" smtClean="0"/>
              <a:pPr/>
              <a:t>18</a:t>
            </a:fld>
            <a:endParaRPr lang="en-US" dirty="0"/>
          </a:p>
        </p:txBody>
      </p:sp>
      <p:pic>
        <p:nvPicPr>
          <p:cNvPr id="7" name="Picture 6"/>
          <p:cNvPicPr>
            <a:picLocks noChangeAspect="1"/>
          </p:cNvPicPr>
          <p:nvPr/>
        </p:nvPicPr>
        <p:blipFill>
          <a:blip r:embed="rId2"/>
          <a:stretch>
            <a:fillRect/>
          </a:stretch>
        </p:blipFill>
        <p:spPr>
          <a:xfrm>
            <a:off x="510720" y="673100"/>
            <a:ext cx="847725" cy="600075"/>
          </a:xfrm>
          <a:prstGeom prst="rect">
            <a:avLst/>
          </a:prstGeom>
        </p:spPr>
      </p:pic>
      <p:pic>
        <p:nvPicPr>
          <p:cNvPr id="5" name="Picture 4"/>
          <p:cNvPicPr>
            <a:picLocks noChangeAspect="1"/>
          </p:cNvPicPr>
          <p:nvPr/>
        </p:nvPicPr>
        <p:blipFill>
          <a:blip r:embed="rId3"/>
          <a:stretch>
            <a:fillRect/>
          </a:stretch>
        </p:blipFill>
        <p:spPr>
          <a:xfrm>
            <a:off x="1966004" y="4032643"/>
            <a:ext cx="1865767" cy="1606561"/>
          </a:xfrm>
          <a:prstGeom prst="rect">
            <a:avLst/>
          </a:prstGeom>
        </p:spPr>
      </p:pic>
      <p:pic>
        <p:nvPicPr>
          <p:cNvPr id="8" name="Picture 7"/>
          <p:cNvPicPr>
            <a:picLocks noChangeAspect="1"/>
          </p:cNvPicPr>
          <p:nvPr/>
        </p:nvPicPr>
        <p:blipFill>
          <a:blip r:embed="rId4"/>
          <a:stretch>
            <a:fillRect/>
          </a:stretch>
        </p:blipFill>
        <p:spPr>
          <a:xfrm>
            <a:off x="5766706" y="4032643"/>
            <a:ext cx="1350345" cy="1742381"/>
          </a:xfrm>
          <a:prstGeom prst="rect">
            <a:avLst/>
          </a:prstGeom>
        </p:spPr>
      </p:pic>
      <p:sp>
        <p:nvSpPr>
          <p:cNvPr id="9" name="TextBox 8"/>
          <p:cNvSpPr txBox="1"/>
          <p:nvPr/>
        </p:nvSpPr>
        <p:spPr>
          <a:xfrm>
            <a:off x="1918734" y="5775024"/>
            <a:ext cx="5642250" cy="584775"/>
          </a:xfrm>
          <a:prstGeom prst="rect">
            <a:avLst/>
          </a:prstGeom>
          <a:noFill/>
        </p:spPr>
        <p:txBody>
          <a:bodyPr wrap="none" rtlCol="0">
            <a:spAutoFit/>
          </a:bodyPr>
          <a:lstStyle/>
          <a:p>
            <a:r>
              <a:rPr lang="en-US" sz="3200" b="1" dirty="0" smtClean="0"/>
              <a:t>Extraction          |         Reporting</a:t>
            </a:r>
            <a:endParaRPr lang="en-US" sz="3200" b="1" dirty="0"/>
          </a:p>
        </p:txBody>
      </p:sp>
    </p:spTree>
    <p:extLst>
      <p:ext uri="{BB962C8B-B14F-4D97-AF65-F5344CB8AC3E}">
        <p14:creationId xmlns:p14="http://schemas.microsoft.com/office/powerpoint/2010/main" val="14224918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      Data extraction and reporting</a:t>
            </a:r>
            <a:endParaRPr lang="en-US" sz="3600" dirty="0"/>
          </a:p>
        </p:txBody>
      </p:sp>
      <p:sp>
        <p:nvSpPr>
          <p:cNvPr id="3" name="Text Placeholder 2"/>
          <p:cNvSpPr>
            <a:spLocks noGrp="1"/>
          </p:cNvSpPr>
          <p:nvPr>
            <p:ph type="body" idx="1"/>
          </p:nvPr>
        </p:nvSpPr>
        <p:spPr>
          <a:xfrm>
            <a:off x="2541424" y="1638300"/>
            <a:ext cx="6048260" cy="4136724"/>
          </a:xfrm>
        </p:spPr>
        <p:txBody>
          <a:bodyPr/>
          <a:lstStyle/>
          <a:p>
            <a:r>
              <a:rPr lang="en-US" sz="2400" dirty="0" smtClean="0"/>
              <a:t>Methods for querying and extracting data from storage should be identified, including user types associated with each extraction method</a:t>
            </a:r>
          </a:p>
          <a:p>
            <a:pPr marL="0" indent="0">
              <a:buNone/>
            </a:pPr>
            <a:endParaRPr lang="en-US" sz="2400" dirty="0"/>
          </a:p>
          <a:p>
            <a:r>
              <a:rPr lang="en-US" sz="2400" dirty="0" smtClean="0"/>
              <a:t>Reports should be linked to operational objectives</a:t>
            </a:r>
          </a:p>
          <a:p>
            <a:r>
              <a:rPr lang="en-US" sz="2400" dirty="0" smtClean="0"/>
              <a:t>Report inventories should be maintained in an accessible area.</a:t>
            </a:r>
          </a:p>
          <a:p>
            <a:r>
              <a:rPr lang="en-US" sz="2400" dirty="0" smtClean="0"/>
              <a:t>Reports should be automated depending on ROI</a:t>
            </a:r>
          </a:p>
          <a:p>
            <a:r>
              <a:rPr lang="en-US" sz="2400" dirty="0" smtClean="0"/>
              <a:t>Reports should include effectiveness metrics</a:t>
            </a:r>
            <a:endParaRPr lang="en-US" sz="2400" dirty="0"/>
          </a:p>
        </p:txBody>
      </p:sp>
      <p:sp>
        <p:nvSpPr>
          <p:cNvPr id="4" name="Slide Number Placeholder 3"/>
          <p:cNvSpPr>
            <a:spLocks noGrp="1"/>
          </p:cNvSpPr>
          <p:nvPr>
            <p:ph type="sldNum" sz="quarter" idx="12"/>
          </p:nvPr>
        </p:nvSpPr>
        <p:spPr/>
        <p:txBody>
          <a:bodyPr/>
          <a:lstStyle/>
          <a:p>
            <a:fld id="{935F4044-894B-B74C-BA70-A76DFBF02618}" type="slidenum">
              <a:rPr lang="en-US" smtClean="0"/>
              <a:pPr/>
              <a:t>19</a:t>
            </a:fld>
            <a:endParaRPr lang="en-US" dirty="0"/>
          </a:p>
        </p:txBody>
      </p:sp>
      <p:pic>
        <p:nvPicPr>
          <p:cNvPr id="5" name="Picture 4"/>
          <p:cNvPicPr>
            <a:picLocks noChangeAspect="1"/>
          </p:cNvPicPr>
          <p:nvPr/>
        </p:nvPicPr>
        <p:blipFill>
          <a:blip r:embed="rId2"/>
          <a:stretch>
            <a:fillRect/>
          </a:stretch>
        </p:blipFill>
        <p:spPr>
          <a:xfrm>
            <a:off x="675657" y="1797443"/>
            <a:ext cx="1553461" cy="1337643"/>
          </a:xfrm>
          <a:prstGeom prst="rect">
            <a:avLst/>
          </a:prstGeom>
        </p:spPr>
      </p:pic>
      <p:pic>
        <p:nvPicPr>
          <p:cNvPr id="8" name="Picture 7"/>
          <p:cNvPicPr>
            <a:picLocks noChangeAspect="1"/>
          </p:cNvPicPr>
          <p:nvPr/>
        </p:nvPicPr>
        <p:blipFill>
          <a:blip r:embed="rId3"/>
          <a:stretch>
            <a:fillRect/>
          </a:stretch>
        </p:blipFill>
        <p:spPr>
          <a:xfrm>
            <a:off x="675657" y="3991207"/>
            <a:ext cx="1131433" cy="1459914"/>
          </a:xfrm>
          <a:prstGeom prst="rect">
            <a:avLst/>
          </a:prstGeom>
        </p:spPr>
      </p:pic>
      <p:sp>
        <p:nvSpPr>
          <p:cNvPr id="9" name="TextBox 8"/>
          <p:cNvSpPr txBox="1"/>
          <p:nvPr/>
        </p:nvSpPr>
        <p:spPr>
          <a:xfrm>
            <a:off x="510720" y="3270759"/>
            <a:ext cx="1911677" cy="584775"/>
          </a:xfrm>
          <a:prstGeom prst="rect">
            <a:avLst/>
          </a:prstGeom>
          <a:noFill/>
        </p:spPr>
        <p:txBody>
          <a:bodyPr wrap="none" rtlCol="0">
            <a:spAutoFit/>
          </a:bodyPr>
          <a:lstStyle/>
          <a:p>
            <a:r>
              <a:rPr lang="en-US" sz="3200" b="1" dirty="0" smtClean="0"/>
              <a:t>Extraction</a:t>
            </a:r>
            <a:endParaRPr lang="en-US" sz="3200" b="1" dirty="0"/>
          </a:p>
        </p:txBody>
      </p:sp>
      <p:sp>
        <p:nvSpPr>
          <p:cNvPr id="10" name="TextBox 9"/>
          <p:cNvSpPr txBox="1"/>
          <p:nvPr/>
        </p:nvSpPr>
        <p:spPr>
          <a:xfrm>
            <a:off x="596900" y="5560730"/>
            <a:ext cx="1860189" cy="584775"/>
          </a:xfrm>
          <a:prstGeom prst="rect">
            <a:avLst/>
          </a:prstGeom>
          <a:noFill/>
        </p:spPr>
        <p:txBody>
          <a:bodyPr wrap="none" rtlCol="0">
            <a:spAutoFit/>
          </a:bodyPr>
          <a:lstStyle/>
          <a:p>
            <a:r>
              <a:rPr lang="en-US" sz="3200" b="1" dirty="0" smtClean="0"/>
              <a:t>Reporting</a:t>
            </a:r>
            <a:endParaRPr lang="en-US" sz="3200" b="1" dirty="0"/>
          </a:p>
        </p:txBody>
      </p:sp>
      <p:pic>
        <p:nvPicPr>
          <p:cNvPr id="11" name="Picture 9" descr="Image result for b&amp;w icon for report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506" y="624805"/>
            <a:ext cx="640080" cy="64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20245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Text Placeholder 2"/>
          <p:cNvSpPr>
            <a:spLocks noGrp="1"/>
          </p:cNvSpPr>
          <p:nvPr>
            <p:ph type="body" idx="1"/>
          </p:nvPr>
        </p:nvSpPr>
        <p:spPr/>
        <p:txBody>
          <a:bodyPr/>
          <a:lstStyle/>
          <a:p>
            <a:r>
              <a:rPr lang="en-US" dirty="0" smtClean="0"/>
              <a:t>Background</a:t>
            </a:r>
          </a:p>
          <a:p>
            <a:endParaRPr lang="en-US" dirty="0" smtClean="0"/>
          </a:p>
          <a:p>
            <a:r>
              <a:rPr lang="en-US" dirty="0" smtClean="0"/>
              <a:t>What is a data strategy and why do we need one?</a:t>
            </a:r>
          </a:p>
          <a:p>
            <a:endParaRPr lang="en-US" dirty="0" smtClean="0"/>
          </a:p>
          <a:p>
            <a:r>
              <a:rPr lang="en-US" dirty="0" smtClean="0"/>
              <a:t>Components of Stony Brook’s data strategy</a:t>
            </a:r>
            <a:br>
              <a:rPr lang="en-US" dirty="0" smtClean="0"/>
            </a:br>
            <a:endParaRPr lang="en-US" dirty="0" smtClean="0"/>
          </a:p>
          <a:p>
            <a:r>
              <a:rPr lang="en-US" dirty="0" smtClean="0"/>
              <a:t>Implementation (as process, not project!)</a:t>
            </a:r>
          </a:p>
        </p:txBody>
      </p:sp>
      <p:sp>
        <p:nvSpPr>
          <p:cNvPr id="4" name="Slide Number Placeholder 3"/>
          <p:cNvSpPr>
            <a:spLocks noGrp="1"/>
          </p:cNvSpPr>
          <p:nvPr>
            <p:ph type="sldNum" sz="quarter" idx="12"/>
          </p:nvPr>
        </p:nvSpPr>
        <p:spPr/>
        <p:txBody>
          <a:bodyPr/>
          <a:lstStyle/>
          <a:p>
            <a:fld id="{935F4044-894B-B74C-BA70-A76DFBF02618}" type="slidenum">
              <a:rPr lang="en-US" smtClean="0"/>
              <a:pPr/>
              <a:t>2</a:t>
            </a:fld>
            <a:endParaRPr lang="en-US" dirty="0"/>
          </a:p>
        </p:txBody>
      </p:sp>
    </p:spTree>
    <p:extLst>
      <p:ext uri="{BB962C8B-B14F-4D97-AF65-F5344CB8AC3E}">
        <p14:creationId xmlns:p14="http://schemas.microsoft.com/office/powerpoint/2010/main" val="3148702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      Data analytics</a:t>
            </a:r>
            <a:endParaRPr lang="en-US" sz="3600" dirty="0"/>
          </a:p>
        </p:txBody>
      </p:sp>
      <p:sp>
        <p:nvSpPr>
          <p:cNvPr id="3" name="Text Placeholder 2"/>
          <p:cNvSpPr>
            <a:spLocks noGrp="1"/>
          </p:cNvSpPr>
          <p:nvPr>
            <p:ph type="body" idx="1"/>
          </p:nvPr>
        </p:nvSpPr>
        <p:spPr/>
        <p:txBody>
          <a:bodyPr/>
          <a:lstStyle/>
          <a:p>
            <a:r>
              <a:rPr lang="en-US" dirty="0"/>
              <a:t>Analytics </a:t>
            </a:r>
            <a:r>
              <a:rPr lang="en-US" dirty="0" smtClean="0"/>
              <a:t>deliver dynamic </a:t>
            </a:r>
            <a:r>
              <a:rPr lang="en-US" dirty="0"/>
              <a:t>and visual analysis of data</a:t>
            </a:r>
            <a:r>
              <a:rPr lang="en-US" dirty="0" smtClean="0"/>
              <a:t>, internal &amp; external benchmarking, exploratory and causal analysis, and predictive/forecasting </a:t>
            </a:r>
            <a:r>
              <a:rPr lang="en-US" dirty="0" smtClean="0"/>
              <a:t>capacity.</a:t>
            </a:r>
            <a:endParaRPr lang="en-US" dirty="0"/>
          </a:p>
        </p:txBody>
      </p:sp>
      <p:sp>
        <p:nvSpPr>
          <p:cNvPr id="4" name="Slide Number Placeholder 3"/>
          <p:cNvSpPr>
            <a:spLocks noGrp="1"/>
          </p:cNvSpPr>
          <p:nvPr>
            <p:ph type="sldNum" sz="quarter" idx="12"/>
          </p:nvPr>
        </p:nvSpPr>
        <p:spPr/>
        <p:txBody>
          <a:bodyPr/>
          <a:lstStyle/>
          <a:p>
            <a:fld id="{935F4044-894B-B74C-BA70-A76DFBF02618}" type="slidenum">
              <a:rPr lang="en-US" smtClean="0"/>
              <a:pPr/>
              <a:t>20</a:t>
            </a:fld>
            <a:endParaRPr lang="en-US" dirty="0"/>
          </a:p>
        </p:txBody>
      </p:sp>
      <p:pic>
        <p:nvPicPr>
          <p:cNvPr id="10" name="Picture 9" descr="C:\Users\bhosch\AppData\Local\Temp\ic_trending_up_black_24dp.png"/>
          <p:cNvPicPr/>
          <p:nvPr/>
        </p:nvPicPr>
        <p:blipFill>
          <a:blip r:embed="rId2">
            <a:extLst>
              <a:ext uri="{28A0092B-C50C-407E-A947-70E740481C1C}">
                <a14:useLocalDpi xmlns:a14="http://schemas.microsoft.com/office/drawing/2010/main" val="0"/>
              </a:ext>
            </a:extLst>
          </a:blip>
          <a:srcRect/>
          <a:stretch>
            <a:fillRect/>
          </a:stretch>
        </p:blipFill>
        <p:spPr bwMode="auto">
          <a:xfrm>
            <a:off x="505205" y="570654"/>
            <a:ext cx="731520" cy="731520"/>
          </a:xfrm>
          <a:prstGeom prst="rect">
            <a:avLst/>
          </a:prstGeom>
          <a:noFill/>
          <a:ln>
            <a:noFill/>
          </a:ln>
        </p:spPr>
      </p:pic>
      <p:graphicFrame>
        <p:nvGraphicFramePr>
          <p:cNvPr id="13" name="Diagram 12"/>
          <p:cNvGraphicFramePr/>
          <p:nvPr>
            <p:extLst>
              <p:ext uri="{D42A27DB-BD31-4B8C-83A1-F6EECF244321}">
                <p14:modId xmlns:p14="http://schemas.microsoft.com/office/powerpoint/2010/main" val="3931690956"/>
              </p:ext>
            </p:extLst>
          </p:nvPr>
        </p:nvGraphicFramePr>
        <p:xfrm>
          <a:off x="1059479" y="3933746"/>
          <a:ext cx="7396032" cy="22196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016597" y="3410526"/>
            <a:ext cx="2270365" cy="523220"/>
          </a:xfrm>
          <a:prstGeom prst="rect">
            <a:avLst/>
          </a:prstGeom>
          <a:noFill/>
        </p:spPr>
        <p:txBody>
          <a:bodyPr wrap="none" rtlCol="0">
            <a:spAutoFit/>
          </a:bodyPr>
          <a:lstStyle/>
          <a:p>
            <a:r>
              <a:rPr lang="en-US" sz="2800" b="1" dirty="0" smtClean="0"/>
              <a:t>Requirements</a:t>
            </a:r>
            <a:endParaRPr lang="en-US" sz="2800" b="1" dirty="0"/>
          </a:p>
        </p:txBody>
      </p:sp>
    </p:spTree>
    <p:extLst>
      <p:ext uri="{BB962C8B-B14F-4D97-AF65-F5344CB8AC3E}">
        <p14:creationId xmlns:p14="http://schemas.microsoft.com/office/powerpoint/2010/main" val="16950523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Data asset </a:t>
            </a:r>
            <a:r>
              <a:rPr lang="en-US" dirty="0"/>
              <a:t>s</a:t>
            </a:r>
            <a:r>
              <a:rPr lang="en-US" dirty="0" smtClean="0"/>
              <a:t>trategy document compiled</a:t>
            </a:r>
            <a:br>
              <a:rPr lang="en-US" dirty="0" smtClean="0"/>
            </a:br>
            <a:r>
              <a:rPr lang="en-US" dirty="0" smtClean="0"/>
              <a:t>for </a:t>
            </a:r>
            <a:r>
              <a:rPr lang="en-US" dirty="0"/>
              <a:t>e</a:t>
            </a:r>
            <a:r>
              <a:rPr lang="en-US" dirty="0" smtClean="0"/>
              <a:t>ach </a:t>
            </a:r>
            <a:r>
              <a:rPr lang="en-US" dirty="0"/>
              <a:t>d</a:t>
            </a:r>
            <a:r>
              <a:rPr lang="en-US" dirty="0" smtClean="0"/>
              <a:t>ata </a:t>
            </a:r>
            <a:r>
              <a:rPr lang="en-US" dirty="0"/>
              <a:t>a</a:t>
            </a:r>
            <a:r>
              <a:rPr lang="en-US" dirty="0" smtClean="0"/>
              <a:t>sset</a:t>
            </a:r>
            <a:endParaRPr lang="en-US" dirty="0"/>
          </a:p>
        </p:txBody>
      </p:sp>
      <p:sp>
        <p:nvSpPr>
          <p:cNvPr id="4" name="Slide Number Placeholder 3"/>
          <p:cNvSpPr>
            <a:spLocks noGrp="1"/>
          </p:cNvSpPr>
          <p:nvPr>
            <p:ph type="sldNum" sz="quarter" idx="12"/>
          </p:nvPr>
        </p:nvSpPr>
        <p:spPr/>
        <p:txBody>
          <a:bodyPr/>
          <a:lstStyle/>
          <a:p>
            <a:fld id="{935F4044-894B-B74C-BA70-A76DFBF02618}" type="slidenum">
              <a:rPr lang="en-US" smtClean="0"/>
              <a:pPr/>
              <a:t>21</a:t>
            </a:fld>
            <a:endParaRPr lang="en-US" dirty="0"/>
          </a:p>
        </p:txBody>
      </p:sp>
      <p:sp>
        <p:nvSpPr>
          <p:cNvPr id="6" name="Rectangle 5"/>
          <p:cNvSpPr/>
          <p:nvPr/>
        </p:nvSpPr>
        <p:spPr>
          <a:xfrm>
            <a:off x="596900" y="1721224"/>
            <a:ext cx="3329641" cy="4356847"/>
          </a:xfrm>
          <a:prstGeom prst="rect">
            <a:avLst/>
          </a:prstGeom>
          <a:noFill/>
          <a:ln w="19050"/>
        </p:spPr>
        <p:style>
          <a:lnRef idx="2">
            <a:schemeClr val="dk1"/>
          </a:lnRef>
          <a:fillRef idx="1">
            <a:schemeClr val="lt1"/>
          </a:fillRef>
          <a:effectRef idx="0">
            <a:schemeClr val="dk1"/>
          </a:effectRef>
          <a:fontRef idx="minor">
            <a:schemeClr val="dk1"/>
          </a:fontRef>
        </p:style>
        <p:txBody>
          <a:bodyPr rtlCol="0" anchor="t" anchorCtr="0"/>
          <a:lstStyle/>
          <a:p>
            <a:pPr algn="ctr"/>
            <a:r>
              <a:rPr lang="en-US" dirty="0" smtClean="0"/>
              <a:t>Data Asset Strategy Doc</a:t>
            </a:r>
          </a:p>
          <a:p>
            <a:pPr algn="ctr"/>
            <a:r>
              <a:rPr lang="en-US" dirty="0" smtClean="0"/>
              <a:t>e.g. IPEDS</a:t>
            </a:r>
          </a:p>
          <a:p>
            <a:pPr algn="ctr"/>
            <a:endParaRPr lang="en-US" sz="1200" dirty="0"/>
          </a:p>
          <a:p>
            <a:r>
              <a:rPr lang="en-US" dirty="0" smtClean="0"/>
              <a:t>     Description &amp; use</a:t>
            </a:r>
          </a:p>
          <a:p>
            <a:r>
              <a:rPr lang="en-US" dirty="0"/>
              <a:t> </a:t>
            </a:r>
            <a:r>
              <a:rPr lang="en-US" dirty="0" smtClean="0"/>
              <a:t>    Data acquisition</a:t>
            </a:r>
          </a:p>
          <a:p>
            <a:r>
              <a:rPr lang="en-US" sz="1200" b="1" dirty="0" smtClean="0"/>
              <a:t>           </a:t>
            </a:r>
            <a:r>
              <a:rPr lang="en-US" sz="1200" b="1" dirty="0" smtClean="0"/>
              <a:t>Priority (High, medium, low)</a:t>
            </a:r>
            <a:endParaRPr lang="en-US" sz="1200" b="1" dirty="0" smtClean="0"/>
          </a:p>
          <a:p>
            <a:r>
              <a:rPr lang="en-US" sz="1200" dirty="0" smtClean="0"/>
              <a:t>               </a:t>
            </a:r>
            <a:endParaRPr lang="en-US" sz="1200" dirty="0"/>
          </a:p>
          <a:p>
            <a:endParaRPr lang="en-US" sz="1200" dirty="0" smtClean="0"/>
          </a:p>
          <a:p>
            <a:endParaRPr lang="en-US" sz="1200" dirty="0"/>
          </a:p>
          <a:p>
            <a:endParaRPr lang="en-US" sz="1200" dirty="0" smtClean="0"/>
          </a:p>
          <a:p>
            <a:endParaRPr lang="en-US" sz="1200" dirty="0"/>
          </a:p>
          <a:p>
            <a:endParaRPr lang="en-US" dirty="0" smtClean="0"/>
          </a:p>
          <a:p>
            <a:r>
              <a:rPr lang="en-US" dirty="0" smtClean="0"/>
              <a:t>     </a:t>
            </a:r>
          </a:p>
          <a:p>
            <a:endParaRPr lang="en-US" dirty="0" smtClean="0"/>
          </a:p>
          <a:p>
            <a:r>
              <a:rPr lang="en-US" dirty="0" smtClean="0"/>
              <a:t>     Data governance plan</a:t>
            </a:r>
          </a:p>
          <a:p>
            <a:endParaRPr lang="en-US" dirty="0"/>
          </a:p>
          <a:p>
            <a:r>
              <a:rPr lang="en-US" dirty="0" smtClean="0"/>
              <a:t>     Data quality protocols </a:t>
            </a:r>
            <a:endParaRPr lang="en-US" dirty="0"/>
          </a:p>
        </p:txBody>
      </p:sp>
      <p:sp>
        <p:nvSpPr>
          <p:cNvPr id="7" name="Rectangle 6"/>
          <p:cNvSpPr/>
          <p:nvPr/>
        </p:nvSpPr>
        <p:spPr>
          <a:xfrm>
            <a:off x="5138420" y="1721223"/>
            <a:ext cx="3329641" cy="4356847"/>
          </a:xfrm>
          <a:prstGeom prst="rect">
            <a:avLst/>
          </a:prstGeom>
          <a:noFill/>
          <a:ln w="19050"/>
        </p:spPr>
        <p:style>
          <a:lnRef idx="2">
            <a:schemeClr val="dk1"/>
          </a:lnRef>
          <a:fillRef idx="1">
            <a:schemeClr val="lt1"/>
          </a:fillRef>
          <a:effectRef idx="0">
            <a:schemeClr val="dk1"/>
          </a:effectRef>
          <a:fontRef idx="minor">
            <a:schemeClr val="dk1"/>
          </a:fontRef>
        </p:style>
        <p:txBody>
          <a:bodyPr rtlCol="0" anchor="t" anchorCtr="0"/>
          <a:lstStyle/>
          <a:p>
            <a:r>
              <a:rPr lang="en-US" dirty="0" smtClean="0"/>
              <a:t>       Data access plan</a:t>
            </a:r>
          </a:p>
          <a:p>
            <a:r>
              <a:rPr lang="en-US" sz="1200" dirty="0"/>
              <a:t> </a:t>
            </a:r>
            <a:r>
              <a:rPr lang="en-US" sz="1200" dirty="0" smtClean="0"/>
              <a:t>            Accessibility</a:t>
            </a:r>
          </a:p>
          <a:p>
            <a:r>
              <a:rPr lang="en-US" sz="1200" dirty="0"/>
              <a:t> </a:t>
            </a:r>
            <a:r>
              <a:rPr lang="en-US" sz="1200" dirty="0" smtClean="0"/>
              <a:t>            Authorization</a:t>
            </a:r>
          </a:p>
          <a:p>
            <a:r>
              <a:rPr lang="en-US" sz="1200" dirty="0"/>
              <a:t> </a:t>
            </a:r>
            <a:r>
              <a:rPr lang="en-US" sz="1200" dirty="0" smtClean="0"/>
              <a:t>            Security</a:t>
            </a:r>
          </a:p>
          <a:p>
            <a:endParaRPr lang="en-US" dirty="0" smtClean="0"/>
          </a:p>
          <a:p>
            <a:endParaRPr lang="en-US" dirty="0"/>
          </a:p>
          <a:p>
            <a:r>
              <a:rPr lang="en-US" dirty="0" smtClean="0"/>
              <a:t>       Data usage and literacy</a:t>
            </a:r>
          </a:p>
          <a:p>
            <a:endParaRPr lang="en-US" dirty="0" smtClean="0"/>
          </a:p>
          <a:p>
            <a:endParaRPr lang="en-US" dirty="0"/>
          </a:p>
          <a:p>
            <a:r>
              <a:rPr lang="en-US" dirty="0" smtClean="0"/>
              <a:t>       Data extraction/reporting</a:t>
            </a:r>
          </a:p>
          <a:p>
            <a:endParaRPr lang="en-US" dirty="0" smtClean="0"/>
          </a:p>
          <a:p>
            <a:endParaRPr lang="en-US" dirty="0"/>
          </a:p>
          <a:p>
            <a:r>
              <a:rPr lang="en-US" dirty="0" smtClean="0"/>
              <a:t>       Data analytics </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182205377"/>
              </p:ext>
            </p:extLst>
          </p:nvPr>
        </p:nvGraphicFramePr>
        <p:xfrm>
          <a:off x="986119" y="3348866"/>
          <a:ext cx="2768300" cy="1371600"/>
        </p:xfrm>
        <a:graphic>
          <a:graphicData uri="http://schemas.openxmlformats.org/drawingml/2006/table">
            <a:tbl>
              <a:tblPr firstRow="1" bandRow="1">
                <a:tableStyleId>{5940675A-B579-460E-94D1-54222C63F5DA}</a:tableStyleId>
              </a:tblPr>
              <a:tblGrid>
                <a:gridCol w="821166"/>
                <a:gridCol w="666974"/>
                <a:gridCol w="753035"/>
                <a:gridCol w="527125"/>
              </a:tblGrid>
              <a:tr h="174344">
                <a:tc>
                  <a:txBody>
                    <a:bodyPr/>
                    <a:lstStyle/>
                    <a:p>
                      <a:endParaRPr lang="en-US" sz="1000" b="1" dirty="0"/>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r>
                        <a:rPr lang="en-US" sz="1200" dirty="0" smtClean="0"/>
                        <a:t>Current</a:t>
                      </a:r>
                      <a:endParaRPr lang="en-US" sz="1200" dirty="0"/>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Plan</a:t>
                      </a:r>
                      <a:endParaRPr lang="en-US" sz="1200" dirty="0"/>
                    </a:p>
                  </a:txBody>
                  <a:tcPr>
                    <a:lnT w="12700" cap="flat" cmpd="sng" algn="ctr">
                      <a:noFill/>
                      <a:prstDash val="solid"/>
                      <a:round/>
                      <a:headEnd type="none" w="med" len="med"/>
                      <a:tailEnd type="none" w="med" len="med"/>
                    </a:lnT>
                  </a:tcPr>
                </a:tc>
                <a:tc>
                  <a:txBody>
                    <a:bodyPr/>
                    <a:lstStyle/>
                    <a:p>
                      <a:r>
                        <a:rPr lang="en-US" sz="1200" dirty="0" smtClean="0"/>
                        <a:t>Date</a:t>
                      </a:r>
                      <a:endParaRPr lang="en-US" sz="1200" dirty="0"/>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r>
              <a:tr h="174344">
                <a:tc>
                  <a:txBody>
                    <a:bodyPr/>
                    <a:lstStyle/>
                    <a:p>
                      <a:r>
                        <a:rPr lang="en-US" sz="1200" b="1" dirty="0" smtClean="0"/>
                        <a:t>Capture</a:t>
                      </a:r>
                      <a:endParaRPr lang="en-US" sz="12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000" dirty="0"/>
                    </a:p>
                  </a:txBody>
                  <a:tcPr>
                    <a:lnL w="12700" cap="flat" cmpd="sng" algn="ctr">
                      <a:solidFill>
                        <a:schemeClr val="tx1"/>
                      </a:solidFill>
                      <a:prstDash val="solid"/>
                      <a:round/>
                      <a:headEnd type="none" w="med" len="med"/>
                      <a:tailEnd type="none" w="med" len="med"/>
                    </a:lnL>
                  </a:tcPr>
                </a:tc>
                <a:tc>
                  <a:txBody>
                    <a:bodyPr/>
                    <a:lstStyle/>
                    <a:p>
                      <a:endParaRPr lang="en-US" sz="1000" dirty="0"/>
                    </a:p>
                  </a:txBody>
                  <a:tcPr>
                    <a:lnR w="12700" cap="flat" cmpd="sng" algn="ctr">
                      <a:noFill/>
                      <a:prstDash val="solid"/>
                      <a:round/>
                      <a:headEnd type="none" w="med" len="med"/>
                      <a:tailEnd type="none" w="med" len="med"/>
                    </a:lnR>
                  </a:tcPr>
                </a:tc>
              </a:tr>
              <a:tr h="174344">
                <a:tc>
                  <a:txBody>
                    <a:bodyPr/>
                    <a:lstStyle/>
                    <a:p>
                      <a:r>
                        <a:rPr lang="en-US" sz="1200" b="1" dirty="0" smtClean="0"/>
                        <a:t>Storage</a:t>
                      </a:r>
                      <a:endParaRPr lang="en-US" sz="1200" b="1" dirty="0"/>
                    </a:p>
                  </a:txBody>
                  <a:tcPr>
                    <a:lnL w="12700" cap="flat" cmpd="sng" algn="ctr">
                      <a:noFill/>
                      <a:prstDash val="solid"/>
                      <a:round/>
                      <a:headEnd type="none" w="med" len="med"/>
                      <a:tailEnd type="none" w="med" len="med"/>
                    </a:lnL>
                  </a:tcPr>
                </a:tc>
                <a:tc>
                  <a:txBody>
                    <a:bodyPr/>
                    <a:lstStyle/>
                    <a:p>
                      <a:endParaRPr lang="en-US" sz="1000" dirty="0"/>
                    </a:p>
                  </a:txBody>
                  <a:tcPr>
                    <a:lnT w="12700" cap="flat" cmpd="sng" algn="ctr">
                      <a:solidFill>
                        <a:schemeClr val="tx1"/>
                      </a:solidFill>
                      <a:prstDash val="solid"/>
                      <a:round/>
                      <a:headEnd type="none" w="med" len="med"/>
                      <a:tailEnd type="none" w="med" len="med"/>
                    </a:lnT>
                  </a:tcPr>
                </a:tc>
                <a:tc>
                  <a:txBody>
                    <a:bodyPr/>
                    <a:lstStyle/>
                    <a:p>
                      <a:endParaRPr lang="en-US" sz="1000" dirty="0"/>
                    </a:p>
                  </a:txBody>
                  <a:tcPr/>
                </a:tc>
                <a:tc>
                  <a:txBody>
                    <a:bodyPr/>
                    <a:lstStyle/>
                    <a:p>
                      <a:endParaRPr lang="en-US" sz="1000" dirty="0"/>
                    </a:p>
                  </a:txBody>
                  <a:tcPr>
                    <a:lnR w="12700" cap="flat" cmpd="sng" algn="ctr">
                      <a:noFill/>
                      <a:prstDash val="solid"/>
                      <a:round/>
                      <a:headEnd type="none" w="med" len="med"/>
                      <a:tailEnd type="none" w="med" len="med"/>
                    </a:lnR>
                  </a:tcPr>
                </a:tc>
              </a:tr>
              <a:tr h="174344">
                <a:tc>
                  <a:txBody>
                    <a:bodyPr/>
                    <a:lstStyle/>
                    <a:p>
                      <a:r>
                        <a:rPr lang="en-US" sz="1200" b="1" dirty="0" smtClean="0"/>
                        <a:t>Linkage</a:t>
                      </a:r>
                      <a:endParaRPr lang="en-US" sz="1200" b="1" dirty="0"/>
                    </a:p>
                  </a:txBody>
                  <a:tcPr>
                    <a:lnL w="12700" cap="flat" cmpd="sng" algn="ctr">
                      <a:noFill/>
                      <a:prstDash val="solid"/>
                      <a:round/>
                      <a:headEnd type="none" w="med" len="med"/>
                      <a:tailEnd type="none" w="med" len="med"/>
                    </a:lnL>
                  </a:tcPr>
                </a:tc>
                <a:tc>
                  <a:txBody>
                    <a:bodyPr/>
                    <a:lstStyle/>
                    <a:p>
                      <a:endParaRPr lang="en-US" sz="1000" dirty="0"/>
                    </a:p>
                  </a:txBody>
                  <a:tcPr/>
                </a:tc>
                <a:tc>
                  <a:txBody>
                    <a:bodyPr/>
                    <a:lstStyle/>
                    <a:p>
                      <a:endParaRPr lang="en-US" sz="1000" dirty="0"/>
                    </a:p>
                  </a:txBody>
                  <a:tcPr/>
                </a:tc>
                <a:tc>
                  <a:txBody>
                    <a:bodyPr/>
                    <a:lstStyle/>
                    <a:p>
                      <a:endParaRPr lang="en-US" sz="1000" dirty="0"/>
                    </a:p>
                  </a:txBody>
                  <a:tcPr>
                    <a:lnR w="12700" cap="flat" cmpd="sng" algn="ctr">
                      <a:noFill/>
                      <a:prstDash val="solid"/>
                      <a:round/>
                      <a:headEnd type="none" w="med" len="med"/>
                      <a:tailEnd type="none" w="med" len="med"/>
                    </a:lnR>
                  </a:tcPr>
                </a:tc>
              </a:tr>
              <a:tr h="174344">
                <a:tc>
                  <a:txBody>
                    <a:bodyPr/>
                    <a:lstStyle/>
                    <a:p>
                      <a:r>
                        <a:rPr lang="en-US" sz="1200" b="1" dirty="0" smtClean="0"/>
                        <a:t>Curation</a:t>
                      </a:r>
                      <a:endParaRPr lang="en-US" sz="1200" b="1" dirty="0"/>
                    </a:p>
                  </a:txBody>
                  <a:tcP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endParaRPr lang="en-US" sz="1000" dirty="0"/>
                    </a:p>
                  </a:txBody>
                  <a:tcPr>
                    <a:lnB w="12700" cap="flat" cmpd="sng" algn="ctr">
                      <a:noFill/>
                      <a:prstDash val="solid"/>
                      <a:round/>
                      <a:headEnd type="none" w="med" len="med"/>
                      <a:tailEnd type="none" w="med" len="med"/>
                    </a:lnB>
                  </a:tcPr>
                </a:tc>
                <a:tc>
                  <a:txBody>
                    <a:bodyPr/>
                    <a:lstStyle/>
                    <a:p>
                      <a:endParaRPr lang="en-US" sz="1000" dirty="0"/>
                    </a:p>
                  </a:txBody>
                  <a:tcPr>
                    <a:lnB w="12700" cap="flat" cmpd="sng" algn="ctr">
                      <a:noFill/>
                      <a:prstDash val="solid"/>
                      <a:round/>
                      <a:headEnd type="none" w="med" len="med"/>
                      <a:tailEnd type="none" w="med" len="med"/>
                    </a:lnB>
                  </a:tcPr>
                </a:tc>
                <a:tc>
                  <a:txBody>
                    <a:bodyPr/>
                    <a:lstStyle/>
                    <a:p>
                      <a:endParaRPr lang="en-US" sz="1000" dirty="0"/>
                    </a:p>
                  </a:txBody>
                  <a:tcP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r>
            </a:tbl>
          </a:graphicData>
        </a:graphic>
      </p:graphicFrame>
      <p:pic>
        <p:nvPicPr>
          <p:cNvPr id="9" name="Picture 8" descr="C:\Users\bhosch\AppData\Local\Temp\ic_cloud_download_black_24dp.png"/>
          <p:cNvPicPr/>
          <p:nvPr/>
        </p:nvPicPr>
        <p:blipFill>
          <a:blip r:embed="rId2">
            <a:extLst>
              <a:ext uri="{28A0092B-C50C-407E-A947-70E740481C1C}">
                <a14:useLocalDpi xmlns:a14="http://schemas.microsoft.com/office/drawing/2010/main" val="0"/>
              </a:ext>
            </a:extLst>
          </a:blip>
          <a:srcRect/>
          <a:stretch>
            <a:fillRect/>
          </a:stretch>
        </p:blipFill>
        <p:spPr bwMode="auto">
          <a:xfrm>
            <a:off x="622153" y="2783772"/>
            <a:ext cx="274320" cy="274320"/>
          </a:xfrm>
          <a:prstGeom prst="rect">
            <a:avLst/>
          </a:prstGeom>
          <a:noFill/>
          <a:ln>
            <a:noFill/>
          </a:ln>
        </p:spPr>
      </p:pic>
      <p:pic>
        <p:nvPicPr>
          <p:cNvPr id="10" name="Picture 9" descr="C:\Users\bhosch\AppData\Local\Temp\ic_supervisor_account_black_24dp.png"/>
          <p:cNvPicPr/>
          <p:nvPr/>
        </p:nvPicPr>
        <p:blipFill>
          <a:blip r:embed="rId3">
            <a:extLst>
              <a:ext uri="{28A0092B-C50C-407E-A947-70E740481C1C}">
                <a14:useLocalDpi xmlns:a14="http://schemas.microsoft.com/office/drawing/2010/main" val="0"/>
              </a:ext>
            </a:extLst>
          </a:blip>
          <a:srcRect/>
          <a:stretch>
            <a:fillRect/>
          </a:stretch>
        </p:blipFill>
        <p:spPr bwMode="auto">
          <a:xfrm>
            <a:off x="622153" y="4981193"/>
            <a:ext cx="274320" cy="274320"/>
          </a:xfrm>
          <a:prstGeom prst="rect">
            <a:avLst/>
          </a:prstGeom>
          <a:noFill/>
          <a:ln>
            <a:noFill/>
          </a:ln>
        </p:spPr>
      </p:pic>
      <p:pic>
        <p:nvPicPr>
          <p:cNvPr id="11" name="Picture 10" descr="C:\Users\bhosch\AppData\Local\Temp\ic_grade_black_24dp.png"/>
          <p:cNvPicPr/>
          <p:nvPr/>
        </p:nvPicPr>
        <p:blipFill>
          <a:blip r:embed="rId4">
            <a:extLst>
              <a:ext uri="{28A0092B-C50C-407E-A947-70E740481C1C}">
                <a14:useLocalDpi xmlns:a14="http://schemas.microsoft.com/office/drawing/2010/main" val="0"/>
              </a:ext>
            </a:extLst>
          </a:blip>
          <a:srcRect/>
          <a:stretch>
            <a:fillRect/>
          </a:stretch>
        </p:blipFill>
        <p:spPr bwMode="auto">
          <a:xfrm>
            <a:off x="622153" y="5529632"/>
            <a:ext cx="274320" cy="274320"/>
          </a:xfrm>
          <a:prstGeom prst="rect">
            <a:avLst/>
          </a:prstGeom>
          <a:noFill/>
          <a:ln>
            <a:noFill/>
          </a:ln>
        </p:spPr>
      </p:pic>
      <p:pic>
        <p:nvPicPr>
          <p:cNvPr id="12" name="Picture 11"/>
          <p:cNvPicPr>
            <a:picLocks noChangeAspect="1"/>
          </p:cNvPicPr>
          <p:nvPr/>
        </p:nvPicPr>
        <p:blipFill>
          <a:blip r:embed="rId5"/>
          <a:stretch>
            <a:fillRect/>
          </a:stretch>
        </p:blipFill>
        <p:spPr>
          <a:xfrm>
            <a:off x="5199231" y="1773138"/>
            <a:ext cx="365760" cy="258910"/>
          </a:xfrm>
          <a:prstGeom prst="rect">
            <a:avLst/>
          </a:prstGeom>
        </p:spPr>
      </p:pic>
      <p:pic>
        <p:nvPicPr>
          <p:cNvPr id="13" name="Picture 12" descr="C:\Users\bhosch\AppData\Local\Temp\ic_trending_up_black_24dp.png"/>
          <p:cNvPicPr/>
          <p:nvPr/>
        </p:nvPicPr>
        <p:blipFill>
          <a:blip r:embed="rId6">
            <a:extLst>
              <a:ext uri="{28A0092B-C50C-407E-A947-70E740481C1C}">
                <a14:useLocalDpi xmlns:a14="http://schemas.microsoft.com/office/drawing/2010/main" val="0"/>
              </a:ext>
            </a:extLst>
          </a:blip>
          <a:srcRect/>
          <a:stretch>
            <a:fillRect/>
          </a:stretch>
        </p:blipFill>
        <p:spPr bwMode="auto">
          <a:xfrm>
            <a:off x="5244951" y="4839153"/>
            <a:ext cx="274320" cy="274320"/>
          </a:xfrm>
          <a:prstGeom prst="rect">
            <a:avLst/>
          </a:prstGeom>
          <a:noFill/>
          <a:ln>
            <a:noFill/>
          </a:ln>
        </p:spPr>
      </p:pic>
      <p:pic>
        <p:nvPicPr>
          <p:cNvPr id="14" name="Picture 9" descr="Image result for b&amp;w icon for reporti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44951" y="3932567"/>
            <a:ext cx="274320" cy="27432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C:\Users\bhosch\AppData\Local\Temp\ic_build_black_24dp.png"/>
          <p:cNvPicPr/>
          <p:nvPr/>
        </p:nvPicPr>
        <p:blipFill>
          <a:blip r:embed="rId8">
            <a:extLst>
              <a:ext uri="{28A0092B-C50C-407E-A947-70E740481C1C}">
                <a14:useLocalDpi xmlns:a14="http://schemas.microsoft.com/office/drawing/2010/main" val="0"/>
              </a:ext>
            </a:extLst>
          </a:blip>
          <a:srcRect/>
          <a:stretch>
            <a:fillRect/>
          </a:stretch>
        </p:blipFill>
        <p:spPr bwMode="auto">
          <a:xfrm>
            <a:off x="5244951" y="3161280"/>
            <a:ext cx="274320" cy="274320"/>
          </a:xfrm>
          <a:prstGeom prst="rect">
            <a:avLst/>
          </a:prstGeom>
          <a:noFill/>
          <a:ln>
            <a:noFill/>
          </a:ln>
        </p:spPr>
      </p:pic>
    </p:spTree>
    <p:extLst>
      <p:ext uri="{BB962C8B-B14F-4D97-AF65-F5344CB8AC3E}">
        <p14:creationId xmlns:p14="http://schemas.microsoft.com/office/powerpoint/2010/main" val="8410992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Description and Use, Priority</a:t>
            </a:r>
            <a:endParaRPr lang="en-US" dirty="0"/>
          </a:p>
        </p:txBody>
      </p:sp>
      <p:sp>
        <p:nvSpPr>
          <p:cNvPr id="3" name="Text Placeholder 2"/>
          <p:cNvSpPr>
            <a:spLocks noGrp="1"/>
          </p:cNvSpPr>
          <p:nvPr>
            <p:ph type="body" idx="1"/>
          </p:nvPr>
        </p:nvSpPr>
        <p:spPr>
          <a:xfrm>
            <a:off x="596900" y="1710210"/>
            <a:ext cx="7992784" cy="2528711"/>
          </a:xfrm>
        </p:spPr>
        <p:txBody>
          <a:bodyPr/>
          <a:lstStyle/>
          <a:p>
            <a:pPr marL="0" indent="0">
              <a:lnSpc>
                <a:spcPct val="107000"/>
              </a:lnSpc>
              <a:spcAft>
                <a:spcPts val="800"/>
              </a:spcAft>
              <a:buNone/>
            </a:pPr>
            <a:r>
              <a:rPr lang="en-US" sz="2200" dirty="0" smtClean="0">
                <a:latin typeface="Georgia" panose="02040502050405020303" pitchFamily="18" charset="0"/>
                <a:ea typeface="Calibri" panose="020F0502020204030204" pitchFamily="34" charset="0"/>
                <a:cs typeface="Times New Roman" panose="02020603050405020304" pitchFamily="18" charset="0"/>
              </a:rPr>
              <a:t>Third-party </a:t>
            </a:r>
            <a:r>
              <a:rPr lang="en-US" sz="2200" dirty="0">
                <a:latin typeface="Georgia" panose="02040502050405020303" pitchFamily="18" charset="0"/>
                <a:ea typeface="Calibri" panose="020F0502020204030204" pitchFamily="34" charset="0"/>
                <a:cs typeface="Times New Roman" panose="02020603050405020304" pitchFamily="18" charset="0"/>
              </a:rPr>
              <a:t>repository of enrollments and some completions of post-secondary enrollments in participating higher education institutions in the United States. Data are used for monitoring subsequent enrollment of applicants, students leaving Stony Brook without degrees, and degree completers. Major types of data include:</a:t>
            </a:r>
          </a:p>
          <a:p>
            <a:pPr marL="0" indent="0">
              <a:buNone/>
            </a:pPr>
            <a:endParaRPr lang="en-US" sz="2200" dirty="0">
              <a:latin typeface="Georgia" panose="02040502050405020303" pitchFamily="18" charset="0"/>
            </a:endParaRPr>
          </a:p>
        </p:txBody>
      </p:sp>
      <p:sp>
        <p:nvSpPr>
          <p:cNvPr id="4" name="Slide Number Placeholder 3"/>
          <p:cNvSpPr>
            <a:spLocks noGrp="1"/>
          </p:cNvSpPr>
          <p:nvPr>
            <p:ph type="sldNum" sz="quarter" idx="12"/>
          </p:nvPr>
        </p:nvSpPr>
        <p:spPr/>
        <p:txBody>
          <a:bodyPr/>
          <a:lstStyle/>
          <a:p>
            <a:fld id="{935F4044-894B-B74C-BA70-A76DFBF02618}" type="slidenum">
              <a:rPr lang="en-US" smtClean="0"/>
              <a:pPr/>
              <a:t>22</a:t>
            </a:fld>
            <a:endParaRPr lang="en-US" dirty="0"/>
          </a:p>
        </p:txBody>
      </p:sp>
      <p:sp>
        <p:nvSpPr>
          <p:cNvPr id="5" name="TextBox 4"/>
          <p:cNvSpPr txBox="1"/>
          <p:nvPr/>
        </p:nvSpPr>
        <p:spPr>
          <a:xfrm>
            <a:off x="4072229" y="4232584"/>
            <a:ext cx="4871847" cy="1080296"/>
          </a:xfrm>
          <a:prstGeom prst="rect">
            <a:avLst/>
          </a:prstGeom>
          <a:noFill/>
        </p:spPr>
        <p:txBody>
          <a:bodyPr wrap="none" rtlCol="0">
            <a:spAutoFit/>
          </a:bodyPr>
          <a:lstStyle/>
          <a:p>
            <a:pPr marL="342900" lvl="0" indent="-342900">
              <a:lnSpc>
                <a:spcPct val="107000"/>
              </a:lnSpc>
              <a:buFont typeface="Symbol" panose="05050102010706020507" pitchFamily="18" charset="2"/>
              <a:buChar char=""/>
            </a:pPr>
            <a:r>
              <a:rPr lang="en-US" sz="2000" dirty="0">
                <a:latin typeface="Georgia" panose="02040502050405020303" pitchFamily="18" charset="0"/>
                <a:ea typeface="Calibri" panose="020F0502020204030204" pitchFamily="34" charset="0"/>
                <a:cs typeface="Times New Roman" panose="02020603050405020304" pitchFamily="18" charset="0"/>
              </a:rPr>
              <a:t>Student level and enrollment intensity</a:t>
            </a:r>
          </a:p>
          <a:p>
            <a:pPr marL="342900" lvl="0" indent="-342900">
              <a:lnSpc>
                <a:spcPct val="107000"/>
              </a:lnSpc>
              <a:buFont typeface="Symbol" panose="05050102010706020507" pitchFamily="18" charset="2"/>
              <a:buChar char=""/>
            </a:pPr>
            <a:r>
              <a:rPr lang="en-US" sz="2000" dirty="0">
                <a:latin typeface="Georgia" panose="02040502050405020303" pitchFamily="18" charset="0"/>
                <a:ea typeface="Calibri" panose="020F0502020204030204" pitchFamily="34" charset="0"/>
                <a:cs typeface="Times New Roman" panose="02020603050405020304" pitchFamily="18" charset="0"/>
              </a:rPr>
              <a:t>Award completion</a:t>
            </a:r>
          </a:p>
          <a:p>
            <a:pPr marL="342900" lvl="0" indent="-342900">
              <a:lnSpc>
                <a:spcPct val="107000"/>
              </a:lnSpc>
              <a:spcAft>
                <a:spcPts val="800"/>
              </a:spcAft>
              <a:buFont typeface="Symbol" panose="05050102010706020507" pitchFamily="18" charset="2"/>
              <a:buChar char=""/>
            </a:pPr>
            <a:r>
              <a:rPr lang="en-US" sz="2000" dirty="0">
                <a:latin typeface="Georgia" panose="02040502050405020303" pitchFamily="18" charset="0"/>
                <a:ea typeface="Calibri" panose="020F0502020204030204" pitchFamily="34" charset="0"/>
                <a:cs typeface="Times New Roman" panose="02020603050405020304" pitchFamily="18" charset="0"/>
              </a:rPr>
              <a:t>Field of award (later records)</a:t>
            </a:r>
            <a:endParaRPr lang="en-US" sz="2000" dirty="0">
              <a:latin typeface="Georgia" panose="02040502050405020303" pitchFamily="18" charset="0"/>
              <a:ea typeface="Calibri" panose="020F0502020204030204" pitchFamily="34" charset="0"/>
              <a:cs typeface="Times New Roman" panose="02020603050405020304" pitchFamily="18" charset="0"/>
            </a:endParaRPr>
          </a:p>
        </p:txBody>
      </p:sp>
      <p:sp>
        <p:nvSpPr>
          <p:cNvPr id="6" name="TextBox 5"/>
          <p:cNvSpPr txBox="1"/>
          <p:nvPr/>
        </p:nvSpPr>
        <p:spPr>
          <a:xfrm>
            <a:off x="664098" y="4220546"/>
            <a:ext cx="3451586" cy="1388072"/>
          </a:xfrm>
          <a:prstGeom prst="rect">
            <a:avLst/>
          </a:prstGeom>
          <a:noFill/>
        </p:spPr>
        <p:txBody>
          <a:bodyPr wrap="none" rtlCol="0">
            <a:spAutoFit/>
          </a:bodyPr>
          <a:lstStyle/>
          <a:p>
            <a:pPr marL="342900" lvl="0" indent="-342900">
              <a:lnSpc>
                <a:spcPct val="107000"/>
              </a:lnSpc>
              <a:buFont typeface="Symbol" panose="05050102010706020507" pitchFamily="18" charset="2"/>
              <a:buChar char=""/>
            </a:pPr>
            <a:r>
              <a:rPr lang="en-US" sz="2000" dirty="0">
                <a:latin typeface="Georgia" panose="02040502050405020303" pitchFamily="18" charset="0"/>
                <a:ea typeface="Calibri" panose="020F0502020204030204" pitchFamily="34" charset="0"/>
                <a:cs typeface="Times New Roman" panose="02020603050405020304" pitchFamily="18" charset="0"/>
              </a:rPr>
              <a:t>Institution of enrollment</a:t>
            </a:r>
          </a:p>
          <a:p>
            <a:pPr marL="342900" lvl="0" indent="-342900">
              <a:lnSpc>
                <a:spcPct val="107000"/>
              </a:lnSpc>
              <a:buFont typeface="Symbol" panose="05050102010706020507" pitchFamily="18" charset="2"/>
              <a:buChar char=""/>
            </a:pPr>
            <a:r>
              <a:rPr lang="en-US" sz="2000" dirty="0">
                <a:latin typeface="Georgia" panose="02040502050405020303" pitchFamily="18" charset="0"/>
                <a:ea typeface="Calibri" panose="020F0502020204030204" pitchFamily="34" charset="0"/>
                <a:cs typeface="Times New Roman" panose="02020603050405020304" pitchFamily="18" charset="0"/>
              </a:rPr>
              <a:t>Institution characteristics</a:t>
            </a:r>
          </a:p>
          <a:p>
            <a:pPr marL="342900" lvl="0" indent="-342900">
              <a:lnSpc>
                <a:spcPct val="107000"/>
              </a:lnSpc>
              <a:buFont typeface="Symbol" panose="05050102010706020507" pitchFamily="18" charset="2"/>
              <a:buChar char=""/>
            </a:pPr>
            <a:r>
              <a:rPr lang="en-US" sz="2000" dirty="0">
                <a:latin typeface="Georgia" panose="02040502050405020303" pitchFamily="18" charset="0"/>
                <a:ea typeface="Calibri" panose="020F0502020204030204" pitchFamily="34" charset="0"/>
                <a:cs typeface="Times New Roman" panose="02020603050405020304" pitchFamily="18" charset="0"/>
              </a:rPr>
              <a:t>Dates of enrollment</a:t>
            </a:r>
          </a:p>
          <a:p>
            <a:endParaRPr lang="en-US" sz="2000" dirty="0">
              <a:latin typeface="Georgia" panose="02040502050405020303" pitchFamily="18" charset="0"/>
            </a:endParaRPr>
          </a:p>
        </p:txBody>
      </p:sp>
      <p:sp>
        <p:nvSpPr>
          <p:cNvPr id="7" name="Text Placeholder 2"/>
          <p:cNvSpPr txBox="1">
            <a:spLocks/>
          </p:cNvSpPr>
          <p:nvPr/>
        </p:nvSpPr>
        <p:spPr>
          <a:xfrm>
            <a:off x="596900" y="1001736"/>
            <a:ext cx="7992784" cy="767644"/>
          </a:xfrm>
          <a:prstGeom prst="rect">
            <a:avLst/>
          </a:prstGeom>
        </p:spPr>
        <p:txBody>
          <a:bodyPr>
            <a:noAutofit/>
          </a:bodyPr>
          <a:lstStyle>
            <a:lvl1pPr marL="457200" indent="-457200" algn="l" defTabSz="914400" rtl="0" eaLnBrk="1" latinLnBrk="0" hangingPunct="1">
              <a:lnSpc>
                <a:spcPct val="100000"/>
              </a:lnSpc>
              <a:spcBef>
                <a:spcPts val="0"/>
              </a:spcBef>
              <a:buFont typeface="Arial" panose="020B0604020202020204" pitchFamily="34" charset="0"/>
              <a:buChar char="•"/>
              <a:defRPr sz="2800" b="0" i="0" kern="1200" baseline="0">
                <a:solidFill>
                  <a:schemeClr val="tx1">
                    <a:lumMod val="75000"/>
                    <a:lumOff val="25000"/>
                  </a:schemeClr>
                </a:solidFill>
                <a:latin typeface="Georgia" charset="0"/>
                <a:ea typeface="Georgia" charset="0"/>
                <a:cs typeface="Georgia" charset="0"/>
              </a:defRPr>
            </a:lvl1pPr>
            <a:lvl2pPr marL="800100" indent="-3429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Georgia" panose="02040502050405020303" pitchFamily="18" charset="0"/>
                <a:ea typeface="+mn-ea"/>
                <a:cs typeface="+mn-cs"/>
              </a:defRPr>
            </a:lvl2pPr>
            <a:lvl3pPr marL="1200150" indent="-285750" algn="l" defTabSz="914400" rtl="0" eaLnBrk="1" latinLnBrk="0" hangingPunct="1">
              <a:lnSpc>
                <a:spcPct val="90000"/>
              </a:lnSpc>
              <a:spcBef>
                <a:spcPts val="500"/>
              </a:spcBef>
              <a:buFont typeface="Arial" panose="020B0604020202020204" pitchFamily="34" charset="0"/>
              <a:buChar char="•"/>
              <a:defRPr sz="2200" kern="1200">
                <a:solidFill>
                  <a:schemeClr val="tx1">
                    <a:tint val="75000"/>
                  </a:schemeClr>
                </a:solidFill>
                <a:latin typeface="Georgia" panose="02040502050405020303"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indent="0">
              <a:lnSpc>
                <a:spcPct val="107000"/>
              </a:lnSpc>
              <a:spcBef>
                <a:spcPts val="1200"/>
              </a:spcBef>
              <a:buFont typeface="Arial" panose="020B0604020202020204" pitchFamily="34" charset="0"/>
              <a:buNone/>
            </a:pPr>
            <a:r>
              <a:rPr lang="en-US"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National Student Clearinghouse</a:t>
            </a:r>
          </a:p>
        </p:txBody>
      </p:sp>
      <p:sp>
        <p:nvSpPr>
          <p:cNvPr id="8" name="TextBox 7"/>
          <p:cNvSpPr txBox="1"/>
          <p:nvPr/>
        </p:nvSpPr>
        <p:spPr>
          <a:xfrm>
            <a:off x="596900" y="5461857"/>
            <a:ext cx="3585982" cy="523220"/>
          </a:xfrm>
          <a:prstGeom prst="rect">
            <a:avLst/>
          </a:prstGeom>
          <a:noFill/>
        </p:spPr>
        <p:txBody>
          <a:bodyPr wrap="none" rtlCol="0">
            <a:spAutoFit/>
          </a:bodyPr>
          <a:lstStyle/>
          <a:p>
            <a:r>
              <a:rPr lang="en-US" sz="2800" b="1" dirty="0" smtClean="0"/>
              <a:t>Priority Level: </a:t>
            </a:r>
            <a:r>
              <a:rPr lang="en-US" sz="2800" b="1" dirty="0" smtClean="0">
                <a:solidFill>
                  <a:schemeClr val="accent2"/>
                </a:solidFill>
              </a:rPr>
              <a:t>Medium</a:t>
            </a:r>
            <a:endParaRPr lang="en-US" sz="2800" b="1" dirty="0">
              <a:solidFill>
                <a:schemeClr val="accent2"/>
              </a:solidFill>
            </a:endParaRPr>
          </a:p>
        </p:txBody>
      </p:sp>
    </p:spTree>
    <p:extLst>
      <p:ext uri="{BB962C8B-B14F-4D97-AF65-F5344CB8AC3E}">
        <p14:creationId xmlns:p14="http://schemas.microsoft.com/office/powerpoint/2010/main" val="6478320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Data Acquisition</a:t>
            </a:r>
            <a:endParaRPr lang="en-US" dirty="0"/>
          </a:p>
        </p:txBody>
      </p:sp>
      <p:sp>
        <p:nvSpPr>
          <p:cNvPr id="4" name="Slide Number Placeholder 3"/>
          <p:cNvSpPr>
            <a:spLocks noGrp="1"/>
          </p:cNvSpPr>
          <p:nvPr>
            <p:ph type="sldNum" sz="quarter" idx="12"/>
          </p:nvPr>
        </p:nvSpPr>
        <p:spPr/>
        <p:txBody>
          <a:bodyPr/>
          <a:lstStyle/>
          <a:p>
            <a:fld id="{935F4044-894B-B74C-BA70-A76DFBF02618}" type="slidenum">
              <a:rPr lang="en-US" smtClean="0"/>
              <a:pPr/>
              <a:t>23</a:t>
            </a:fld>
            <a:endParaRPr lang="en-US" dirty="0"/>
          </a:p>
        </p:txBody>
      </p:sp>
      <p:sp>
        <p:nvSpPr>
          <p:cNvPr id="7" name="Text Placeholder 2"/>
          <p:cNvSpPr txBox="1">
            <a:spLocks/>
          </p:cNvSpPr>
          <p:nvPr/>
        </p:nvSpPr>
        <p:spPr>
          <a:xfrm>
            <a:off x="596900" y="1001736"/>
            <a:ext cx="7992784" cy="767644"/>
          </a:xfrm>
          <a:prstGeom prst="rect">
            <a:avLst/>
          </a:prstGeom>
        </p:spPr>
        <p:txBody>
          <a:bodyPr>
            <a:noAutofit/>
          </a:bodyPr>
          <a:lstStyle>
            <a:lvl1pPr marL="457200" indent="-457200" algn="l" defTabSz="914400" rtl="0" eaLnBrk="1" latinLnBrk="0" hangingPunct="1">
              <a:lnSpc>
                <a:spcPct val="100000"/>
              </a:lnSpc>
              <a:spcBef>
                <a:spcPts val="0"/>
              </a:spcBef>
              <a:buFont typeface="Arial" panose="020B0604020202020204" pitchFamily="34" charset="0"/>
              <a:buChar char="•"/>
              <a:defRPr sz="2800" b="0" i="0" kern="1200" baseline="0">
                <a:solidFill>
                  <a:schemeClr val="tx1">
                    <a:lumMod val="75000"/>
                    <a:lumOff val="25000"/>
                  </a:schemeClr>
                </a:solidFill>
                <a:latin typeface="Georgia" charset="0"/>
                <a:ea typeface="Georgia" charset="0"/>
                <a:cs typeface="Georgia" charset="0"/>
              </a:defRPr>
            </a:lvl1pPr>
            <a:lvl2pPr marL="800100" indent="-3429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Georgia" panose="02040502050405020303" pitchFamily="18" charset="0"/>
                <a:ea typeface="+mn-ea"/>
                <a:cs typeface="+mn-cs"/>
              </a:defRPr>
            </a:lvl2pPr>
            <a:lvl3pPr marL="1200150" indent="-285750" algn="l" defTabSz="914400" rtl="0" eaLnBrk="1" latinLnBrk="0" hangingPunct="1">
              <a:lnSpc>
                <a:spcPct val="90000"/>
              </a:lnSpc>
              <a:spcBef>
                <a:spcPts val="500"/>
              </a:spcBef>
              <a:buFont typeface="Arial" panose="020B0604020202020204" pitchFamily="34" charset="0"/>
              <a:buChar char="•"/>
              <a:defRPr sz="2200" kern="1200">
                <a:solidFill>
                  <a:schemeClr val="tx1">
                    <a:tint val="75000"/>
                  </a:schemeClr>
                </a:solidFill>
                <a:latin typeface="Georgia" panose="02040502050405020303"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indent="0">
              <a:lnSpc>
                <a:spcPct val="107000"/>
              </a:lnSpc>
              <a:spcBef>
                <a:spcPts val="1200"/>
              </a:spcBef>
              <a:buFont typeface="Arial" panose="020B0604020202020204" pitchFamily="34" charset="0"/>
              <a:buNone/>
            </a:pPr>
            <a:r>
              <a:rPr lang="en-US"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National Student Clearinghouse</a:t>
            </a:r>
          </a:p>
        </p:txBody>
      </p:sp>
      <p:graphicFrame>
        <p:nvGraphicFramePr>
          <p:cNvPr id="9" name="Table 8"/>
          <p:cNvGraphicFramePr>
            <a:graphicFrameLocks noGrp="1"/>
          </p:cNvGraphicFramePr>
          <p:nvPr>
            <p:extLst>
              <p:ext uri="{D42A27DB-BD31-4B8C-83A1-F6EECF244321}">
                <p14:modId xmlns:p14="http://schemas.microsoft.com/office/powerpoint/2010/main" val="2010938754"/>
              </p:ext>
            </p:extLst>
          </p:nvPr>
        </p:nvGraphicFramePr>
        <p:xfrm>
          <a:off x="733779" y="1636808"/>
          <a:ext cx="7529688" cy="4510743"/>
        </p:xfrm>
        <a:graphic>
          <a:graphicData uri="http://schemas.openxmlformats.org/drawingml/2006/table">
            <a:tbl>
              <a:tblPr firstRow="1" firstCol="1" bandRow="1">
                <a:tableStyleId>{073A0DAA-6AF3-43AB-8588-CEC1D06C72B9}</a:tableStyleId>
              </a:tblPr>
              <a:tblGrid>
                <a:gridCol w="1027288"/>
                <a:gridCol w="3657600"/>
                <a:gridCol w="2032000"/>
                <a:gridCol w="812800"/>
              </a:tblGrid>
              <a:tr h="223678">
                <a:tc>
                  <a:txBody>
                    <a:bodyPr/>
                    <a:lstStyle/>
                    <a:p>
                      <a:pPr>
                        <a:lnSpc>
                          <a:spcPct val="107000"/>
                        </a:lnSpc>
                      </a:pPr>
                      <a:endParaRPr lang="en-US" sz="1400" dirty="0">
                        <a:effectLst/>
                        <a:latin typeface="Georgia" panose="02040502050405020303" pitchFamily="18" charset="0"/>
                      </a:endParaRPr>
                    </a:p>
                  </a:txBody>
                  <a:tcPr marL="59411" marR="59411" marT="0" marB="0"/>
                </a:tc>
                <a:tc>
                  <a:txBody>
                    <a:bodyPr/>
                    <a:lstStyle/>
                    <a:p>
                      <a:pPr marL="0" marR="0">
                        <a:lnSpc>
                          <a:spcPct val="107000"/>
                        </a:lnSpc>
                        <a:spcBef>
                          <a:spcPts val="0"/>
                        </a:spcBef>
                        <a:spcAft>
                          <a:spcPts val="0"/>
                        </a:spcAft>
                      </a:pPr>
                      <a:r>
                        <a:rPr lang="en-US" sz="1400" dirty="0">
                          <a:effectLst/>
                          <a:latin typeface="Georgia" panose="02040502050405020303" pitchFamily="18" charset="0"/>
                        </a:rPr>
                        <a:t>Current</a:t>
                      </a:r>
                      <a:endParaRPr lang="en-US" sz="1400" dirty="0">
                        <a:effectLst/>
                        <a:latin typeface="Georgia" panose="02040502050405020303" pitchFamily="18" charset="0"/>
                        <a:ea typeface="Calibri" panose="020F0502020204030204" pitchFamily="34" charset="0"/>
                        <a:cs typeface="Times New Roman" panose="02020603050405020304" pitchFamily="18" charset="0"/>
                      </a:endParaRPr>
                    </a:p>
                  </a:txBody>
                  <a:tcPr marL="59411" marR="59411" marT="0" marB="0"/>
                </a:tc>
                <a:tc>
                  <a:txBody>
                    <a:bodyPr/>
                    <a:lstStyle/>
                    <a:p>
                      <a:pPr marL="0" marR="0">
                        <a:lnSpc>
                          <a:spcPct val="107000"/>
                        </a:lnSpc>
                        <a:spcBef>
                          <a:spcPts val="0"/>
                        </a:spcBef>
                        <a:spcAft>
                          <a:spcPts val="0"/>
                        </a:spcAft>
                      </a:pPr>
                      <a:r>
                        <a:rPr lang="en-US" sz="1400" dirty="0">
                          <a:effectLst/>
                          <a:latin typeface="Georgia" panose="02040502050405020303" pitchFamily="18" charset="0"/>
                        </a:rPr>
                        <a:t>Plan</a:t>
                      </a:r>
                      <a:endParaRPr lang="en-US" sz="1400" dirty="0">
                        <a:effectLst/>
                        <a:latin typeface="Georgia" panose="02040502050405020303" pitchFamily="18" charset="0"/>
                        <a:ea typeface="Calibri" panose="020F0502020204030204" pitchFamily="34" charset="0"/>
                        <a:cs typeface="Times New Roman" panose="02020603050405020304" pitchFamily="18" charset="0"/>
                      </a:endParaRPr>
                    </a:p>
                  </a:txBody>
                  <a:tcPr marL="59411" marR="59411" marT="0" marB="0"/>
                </a:tc>
                <a:tc>
                  <a:txBody>
                    <a:bodyPr/>
                    <a:lstStyle/>
                    <a:p>
                      <a:pPr marL="0" marR="0">
                        <a:lnSpc>
                          <a:spcPct val="107000"/>
                        </a:lnSpc>
                        <a:spcBef>
                          <a:spcPts val="0"/>
                        </a:spcBef>
                        <a:spcAft>
                          <a:spcPts val="0"/>
                        </a:spcAft>
                      </a:pPr>
                      <a:r>
                        <a:rPr lang="en-US" sz="1400" dirty="0">
                          <a:effectLst/>
                          <a:latin typeface="Georgia" panose="02040502050405020303" pitchFamily="18" charset="0"/>
                        </a:rPr>
                        <a:t>Date</a:t>
                      </a:r>
                      <a:endParaRPr lang="en-US" sz="1400" dirty="0">
                        <a:effectLst/>
                        <a:latin typeface="Georgia" panose="02040502050405020303" pitchFamily="18" charset="0"/>
                        <a:ea typeface="Calibri" panose="020F0502020204030204" pitchFamily="34" charset="0"/>
                        <a:cs typeface="Times New Roman" panose="02020603050405020304" pitchFamily="18" charset="0"/>
                      </a:endParaRPr>
                    </a:p>
                  </a:txBody>
                  <a:tcPr marL="59411" marR="59411" marT="0" marB="0"/>
                </a:tc>
              </a:tr>
              <a:tr h="1693475">
                <a:tc>
                  <a:txBody>
                    <a:bodyPr/>
                    <a:lstStyle/>
                    <a:p>
                      <a:pPr marL="0" marR="0">
                        <a:lnSpc>
                          <a:spcPct val="107000"/>
                        </a:lnSpc>
                        <a:spcBef>
                          <a:spcPts val="0"/>
                        </a:spcBef>
                        <a:spcAft>
                          <a:spcPts val="0"/>
                        </a:spcAft>
                      </a:pPr>
                      <a:r>
                        <a:rPr lang="en-US" sz="1400" dirty="0">
                          <a:effectLst/>
                          <a:latin typeface="Georgia" panose="02040502050405020303" pitchFamily="18" charset="0"/>
                        </a:rPr>
                        <a:t>Capture</a:t>
                      </a:r>
                      <a:endParaRPr lang="en-US" sz="1400" dirty="0">
                        <a:effectLst/>
                        <a:latin typeface="Georgia" panose="02040502050405020303" pitchFamily="18" charset="0"/>
                        <a:ea typeface="Calibri" panose="020F0502020204030204" pitchFamily="34" charset="0"/>
                        <a:cs typeface="Times New Roman" panose="02020603050405020304" pitchFamily="18" charset="0"/>
                      </a:endParaRPr>
                    </a:p>
                  </a:txBody>
                  <a:tcPr marL="59411" marR="59411" marT="0" marB="0"/>
                </a:tc>
                <a:tc>
                  <a:txBody>
                    <a:bodyPr/>
                    <a:lstStyle/>
                    <a:p>
                      <a:pPr marL="0" marR="0">
                        <a:lnSpc>
                          <a:spcPct val="107000"/>
                        </a:lnSpc>
                        <a:spcBef>
                          <a:spcPts val="0"/>
                        </a:spcBef>
                        <a:spcAft>
                          <a:spcPts val="0"/>
                        </a:spcAft>
                      </a:pPr>
                      <a:r>
                        <a:rPr lang="en-US" sz="1400" dirty="0">
                          <a:effectLst/>
                          <a:latin typeface="Georgia" panose="02040502050405020303" pitchFamily="18" charset="0"/>
                        </a:rPr>
                        <a:t>Special query required. Applicants uploaded and maintained by Enrollment Management; students transferring out and graduates queried and maintained by IRPE; Student ID reattached following query</a:t>
                      </a:r>
                      <a:endParaRPr lang="en-US" sz="1400" dirty="0">
                        <a:effectLst/>
                        <a:latin typeface="Georgia" panose="02040502050405020303" pitchFamily="18" charset="0"/>
                        <a:ea typeface="Calibri" panose="020F0502020204030204" pitchFamily="34" charset="0"/>
                        <a:cs typeface="Times New Roman" panose="02020603050405020304" pitchFamily="18" charset="0"/>
                      </a:endParaRPr>
                    </a:p>
                  </a:txBody>
                  <a:tcPr marL="59411" marR="59411" marT="0" marB="0"/>
                </a:tc>
                <a:tc>
                  <a:txBody>
                    <a:bodyPr/>
                    <a:lstStyle/>
                    <a:p>
                      <a:pPr marL="0" marR="0">
                        <a:lnSpc>
                          <a:spcPct val="107000"/>
                        </a:lnSpc>
                        <a:spcBef>
                          <a:spcPts val="0"/>
                        </a:spcBef>
                        <a:spcAft>
                          <a:spcPts val="0"/>
                        </a:spcAft>
                      </a:pPr>
                      <a:r>
                        <a:rPr lang="en-US" sz="1400" dirty="0">
                          <a:effectLst/>
                          <a:latin typeface="Georgia" panose="02040502050405020303" pitchFamily="18" charset="0"/>
                        </a:rPr>
                        <a:t>Continue query protocol; standardize query dates</a:t>
                      </a:r>
                      <a:endParaRPr lang="en-US" sz="1400" dirty="0">
                        <a:effectLst/>
                        <a:latin typeface="Georgia" panose="02040502050405020303" pitchFamily="18" charset="0"/>
                        <a:ea typeface="Calibri" panose="020F0502020204030204" pitchFamily="34" charset="0"/>
                        <a:cs typeface="Times New Roman" panose="02020603050405020304" pitchFamily="18" charset="0"/>
                      </a:endParaRPr>
                    </a:p>
                  </a:txBody>
                  <a:tcPr marL="59411" marR="59411" marT="0" marB="0"/>
                </a:tc>
                <a:tc>
                  <a:txBody>
                    <a:bodyPr/>
                    <a:lstStyle/>
                    <a:p>
                      <a:pPr marL="0" marR="0">
                        <a:lnSpc>
                          <a:spcPct val="107000"/>
                        </a:lnSpc>
                        <a:spcBef>
                          <a:spcPts val="0"/>
                        </a:spcBef>
                        <a:spcAft>
                          <a:spcPts val="0"/>
                        </a:spcAft>
                      </a:pPr>
                      <a:r>
                        <a:rPr lang="en-US" sz="1400" dirty="0">
                          <a:effectLst/>
                          <a:latin typeface="Georgia" panose="02040502050405020303" pitchFamily="18" charset="0"/>
                        </a:rPr>
                        <a:t>2017</a:t>
                      </a:r>
                      <a:endParaRPr lang="en-US" sz="1400" dirty="0">
                        <a:effectLst/>
                        <a:latin typeface="Georgia" panose="02040502050405020303" pitchFamily="18" charset="0"/>
                        <a:ea typeface="Calibri" panose="020F0502020204030204" pitchFamily="34" charset="0"/>
                        <a:cs typeface="Times New Roman" panose="02020603050405020304" pitchFamily="18" charset="0"/>
                      </a:endParaRPr>
                    </a:p>
                  </a:txBody>
                  <a:tcPr marL="59411" marR="59411" marT="0" marB="0"/>
                </a:tc>
              </a:tr>
              <a:tr h="464073">
                <a:tc>
                  <a:txBody>
                    <a:bodyPr/>
                    <a:lstStyle/>
                    <a:p>
                      <a:pPr marL="0" marR="0">
                        <a:lnSpc>
                          <a:spcPct val="107000"/>
                        </a:lnSpc>
                        <a:spcBef>
                          <a:spcPts val="0"/>
                        </a:spcBef>
                        <a:spcAft>
                          <a:spcPts val="0"/>
                        </a:spcAft>
                      </a:pPr>
                      <a:r>
                        <a:rPr lang="en-US" sz="1400" dirty="0">
                          <a:effectLst/>
                          <a:latin typeface="Georgia" panose="02040502050405020303" pitchFamily="18" charset="0"/>
                        </a:rPr>
                        <a:t>Storage</a:t>
                      </a:r>
                      <a:endParaRPr lang="en-US" sz="1400" dirty="0">
                        <a:effectLst/>
                        <a:latin typeface="Georgia" panose="02040502050405020303" pitchFamily="18" charset="0"/>
                        <a:ea typeface="Calibri" panose="020F0502020204030204" pitchFamily="34" charset="0"/>
                        <a:cs typeface="Times New Roman" panose="02020603050405020304" pitchFamily="18" charset="0"/>
                      </a:endParaRPr>
                    </a:p>
                  </a:txBody>
                  <a:tcPr marL="59411" marR="59411" marT="0" marB="0"/>
                </a:tc>
                <a:tc>
                  <a:txBody>
                    <a:bodyPr/>
                    <a:lstStyle/>
                    <a:p>
                      <a:pPr marL="0" marR="0">
                        <a:lnSpc>
                          <a:spcPct val="107000"/>
                        </a:lnSpc>
                        <a:spcBef>
                          <a:spcPts val="0"/>
                        </a:spcBef>
                        <a:spcAft>
                          <a:spcPts val="0"/>
                        </a:spcAft>
                      </a:pPr>
                      <a:r>
                        <a:rPr lang="en-US" sz="1400" dirty="0">
                          <a:effectLst/>
                          <a:latin typeface="Georgia" panose="02040502050405020303" pitchFamily="18" charset="0"/>
                        </a:rPr>
                        <a:t>Store on </a:t>
                      </a:r>
                      <a:r>
                        <a:rPr lang="en-US" sz="1400" dirty="0" smtClean="0">
                          <a:effectLst/>
                          <a:latin typeface="Georgia" panose="02040502050405020303" pitchFamily="18" charset="0"/>
                        </a:rPr>
                        <a:t>Enrollment Management file share, IRPE </a:t>
                      </a:r>
                      <a:r>
                        <a:rPr lang="en-US" sz="1400" dirty="0">
                          <a:effectLst/>
                          <a:latin typeface="Georgia" panose="02040502050405020303" pitchFamily="18" charset="0"/>
                        </a:rPr>
                        <a:t>file </a:t>
                      </a:r>
                      <a:r>
                        <a:rPr lang="en-US" sz="1400" dirty="0" smtClean="0">
                          <a:effectLst/>
                          <a:latin typeface="Georgia" panose="02040502050405020303" pitchFamily="18" charset="0"/>
                        </a:rPr>
                        <a:t>share</a:t>
                      </a:r>
                      <a:endParaRPr lang="en-US" sz="1400" dirty="0">
                        <a:effectLst/>
                        <a:latin typeface="Georgia" panose="02040502050405020303" pitchFamily="18" charset="0"/>
                        <a:ea typeface="Calibri" panose="020F0502020204030204" pitchFamily="34" charset="0"/>
                        <a:cs typeface="Times New Roman" panose="02020603050405020304" pitchFamily="18" charset="0"/>
                      </a:endParaRPr>
                    </a:p>
                  </a:txBody>
                  <a:tcPr marL="59411" marR="59411" marT="0" marB="0"/>
                </a:tc>
                <a:tc>
                  <a:txBody>
                    <a:bodyPr/>
                    <a:lstStyle/>
                    <a:p>
                      <a:pPr marL="0" marR="0">
                        <a:lnSpc>
                          <a:spcPct val="107000"/>
                        </a:lnSpc>
                        <a:spcBef>
                          <a:spcPts val="0"/>
                        </a:spcBef>
                        <a:spcAft>
                          <a:spcPts val="0"/>
                        </a:spcAft>
                      </a:pPr>
                      <a:r>
                        <a:rPr lang="en-US" sz="1400" dirty="0">
                          <a:effectLst/>
                          <a:latin typeface="Georgia" panose="02040502050405020303" pitchFamily="18" charset="0"/>
                        </a:rPr>
                        <a:t>Store in data warehouse SQL server</a:t>
                      </a:r>
                      <a:endParaRPr lang="en-US" sz="1400" dirty="0">
                        <a:effectLst/>
                        <a:latin typeface="Georgia" panose="02040502050405020303" pitchFamily="18" charset="0"/>
                        <a:ea typeface="Calibri" panose="020F0502020204030204" pitchFamily="34" charset="0"/>
                        <a:cs typeface="Times New Roman" panose="02020603050405020304" pitchFamily="18" charset="0"/>
                      </a:endParaRPr>
                    </a:p>
                  </a:txBody>
                  <a:tcPr marL="59411" marR="59411" marT="0" marB="0"/>
                </a:tc>
                <a:tc>
                  <a:txBody>
                    <a:bodyPr/>
                    <a:lstStyle/>
                    <a:p>
                      <a:pPr marL="0" marR="0">
                        <a:lnSpc>
                          <a:spcPct val="107000"/>
                        </a:lnSpc>
                        <a:spcBef>
                          <a:spcPts val="0"/>
                        </a:spcBef>
                        <a:spcAft>
                          <a:spcPts val="0"/>
                        </a:spcAft>
                      </a:pPr>
                      <a:r>
                        <a:rPr lang="en-US" sz="1400" dirty="0">
                          <a:effectLst/>
                          <a:latin typeface="Georgia" panose="02040502050405020303" pitchFamily="18" charset="0"/>
                        </a:rPr>
                        <a:t>2017</a:t>
                      </a:r>
                      <a:endParaRPr lang="en-US" sz="1400" dirty="0">
                        <a:effectLst/>
                        <a:latin typeface="Georgia" panose="02040502050405020303" pitchFamily="18" charset="0"/>
                        <a:ea typeface="Calibri" panose="020F0502020204030204" pitchFamily="34" charset="0"/>
                        <a:cs typeface="Times New Roman" panose="02020603050405020304" pitchFamily="18" charset="0"/>
                      </a:endParaRPr>
                    </a:p>
                  </a:txBody>
                  <a:tcPr marL="59411" marR="59411" marT="0" marB="0"/>
                </a:tc>
              </a:tr>
              <a:tr h="704468">
                <a:tc>
                  <a:txBody>
                    <a:bodyPr/>
                    <a:lstStyle/>
                    <a:p>
                      <a:pPr marL="0" marR="0">
                        <a:lnSpc>
                          <a:spcPct val="107000"/>
                        </a:lnSpc>
                        <a:spcBef>
                          <a:spcPts val="0"/>
                        </a:spcBef>
                        <a:spcAft>
                          <a:spcPts val="0"/>
                        </a:spcAft>
                      </a:pPr>
                      <a:r>
                        <a:rPr lang="en-US" sz="1400" dirty="0">
                          <a:effectLst/>
                          <a:latin typeface="Georgia" panose="02040502050405020303" pitchFamily="18" charset="0"/>
                        </a:rPr>
                        <a:t>Linkage</a:t>
                      </a:r>
                      <a:endParaRPr lang="en-US" sz="1400" dirty="0">
                        <a:effectLst/>
                        <a:latin typeface="Georgia" panose="02040502050405020303" pitchFamily="18" charset="0"/>
                        <a:ea typeface="Calibri" panose="020F0502020204030204" pitchFamily="34" charset="0"/>
                        <a:cs typeface="Times New Roman" panose="02020603050405020304" pitchFamily="18" charset="0"/>
                      </a:endParaRPr>
                    </a:p>
                  </a:txBody>
                  <a:tcPr marL="59411" marR="59411" marT="0" marB="0"/>
                </a:tc>
                <a:tc>
                  <a:txBody>
                    <a:bodyPr/>
                    <a:lstStyle/>
                    <a:p>
                      <a:pPr marL="0" marR="0">
                        <a:lnSpc>
                          <a:spcPct val="107000"/>
                        </a:lnSpc>
                        <a:spcBef>
                          <a:spcPts val="0"/>
                        </a:spcBef>
                        <a:spcAft>
                          <a:spcPts val="0"/>
                        </a:spcAft>
                      </a:pPr>
                      <a:r>
                        <a:rPr lang="en-US" sz="1400" dirty="0">
                          <a:effectLst/>
                          <a:latin typeface="Georgia" panose="02040502050405020303" pitchFamily="18" charset="0"/>
                        </a:rPr>
                        <a:t>StudentID in Excel files – linkages are custom queries in IRPE</a:t>
                      </a:r>
                      <a:endParaRPr lang="en-US" sz="1400" dirty="0">
                        <a:effectLst/>
                        <a:latin typeface="Georgia" panose="02040502050405020303" pitchFamily="18" charset="0"/>
                        <a:ea typeface="Calibri" panose="020F0502020204030204" pitchFamily="34" charset="0"/>
                        <a:cs typeface="Times New Roman" panose="02020603050405020304" pitchFamily="18" charset="0"/>
                      </a:endParaRPr>
                    </a:p>
                  </a:txBody>
                  <a:tcPr marL="59411" marR="59411" marT="0" marB="0"/>
                </a:tc>
                <a:tc>
                  <a:txBody>
                    <a:bodyPr/>
                    <a:lstStyle/>
                    <a:p>
                      <a:pPr marL="0" marR="0">
                        <a:lnSpc>
                          <a:spcPct val="107000"/>
                        </a:lnSpc>
                        <a:spcBef>
                          <a:spcPts val="0"/>
                        </a:spcBef>
                        <a:spcAft>
                          <a:spcPts val="0"/>
                        </a:spcAft>
                      </a:pPr>
                      <a:r>
                        <a:rPr lang="en-US" sz="1400" dirty="0">
                          <a:effectLst/>
                          <a:latin typeface="Georgia" panose="02040502050405020303" pitchFamily="18" charset="0"/>
                        </a:rPr>
                        <a:t>Housed in Data Warehouse with StudentID</a:t>
                      </a:r>
                      <a:endParaRPr lang="en-US" sz="1400" dirty="0">
                        <a:effectLst/>
                        <a:latin typeface="Georgia" panose="02040502050405020303" pitchFamily="18" charset="0"/>
                        <a:ea typeface="Calibri" panose="020F0502020204030204" pitchFamily="34" charset="0"/>
                        <a:cs typeface="Times New Roman" panose="02020603050405020304" pitchFamily="18" charset="0"/>
                      </a:endParaRPr>
                    </a:p>
                  </a:txBody>
                  <a:tcPr marL="59411" marR="59411" marT="0" marB="0"/>
                </a:tc>
                <a:tc>
                  <a:txBody>
                    <a:bodyPr/>
                    <a:lstStyle/>
                    <a:p>
                      <a:pPr marL="0" marR="0">
                        <a:lnSpc>
                          <a:spcPct val="107000"/>
                        </a:lnSpc>
                        <a:spcBef>
                          <a:spcPts val="0"/>
                        </a:spcBef>
                        <a:spcAft>
                          <a:spcPts val="0"/>
                        </a:spcAft>
                      </a:pPr>
                      <a:r>
                        <a:rPr lang="en-US" sz="1400" dirty="0">
                          <a:effectLst/>
                          <a:latin typeface="Georgia" panose="02040502050405020303" pitchFamily="18" charset="0"/>
                        </a:rPr>
                        <a:t>2017</a:t>
                      </a:r>
                      <a:endParaRPr lang="en-US" sz="1400" dirty="0">
                        <a:effectLst/>
                        <a:latin typeface="Georgia" panose="02040502050405020303" pitchFamily="18" charset="0"/>
                        <a:ea typeface="Calibri" panose="020F0502020204030204" pitchFamily="34" charset="0"/>
                        <a:cs typeface="Times New Roman" panose="02020603050405020304" pitchFamily="18" charset="0"/>
                      </a:endParaRPr>
                    </a:p>
                  </a:txBody>
                  <a:tcPr marL="59411" marR="59411" marT="0" marB="0"/>
                </a:tc>
              </a:tr>
              <a:tr h="1425049">
                <a:tc>
                  <a:txBody>
                    <a:bodyPr/>
                    <a:lstStyle/>
                    <a:p>
                      <a:pPr marL="0" marR="0">
                        <a:lnSpc>
                          <a:spcPct val="107000"/>
                        </a:lnSpc>
                        <a:spcBef>
                          <a:spcPts val="0"/>
                        </a:spcBef>
                        <a:spcAft>
                          <a:spcPts val="0"/>
                        </a:spcAft>
                      </a:pPr>
                      <a:r>
                        <a:rPr lang="en-US" sz="1400" dirty="0">
                          <a:effectLst/>
                          <a:latin typeface="Georgia" panose="02040502050405020303" pitchFamily="18" charset="0"/>
                        </a:rPr>
                        <a:t>Curation</a:t>
                      </a:r>
                      <a:endParaRPr lang="en-US" sz="1400" dirty="0">
                        <a:effectLst/>
                        <a:latin typeface="Georgia" panose="02040502050405020303" pitchFamily="18" charset="0"/>
                        <a:ea typeface="Calibri" panose="020F0502020204030204" pitchFamily="34" charset="0"/>
                        <a:cs typeface="Times New Roman" panose="02020603050405020304" pitchFamily="18" charset="0"/>
                      </a:endParaRPr>
                    </a:p>
                  </a:txBody>
                  <a:tcPr marL="59411" marR="59411" marT="0" marB="0"/>
                </a:tc>
                <a:tc>
                  <a:txBody>
                    <a:bodyPr/>
                    <a:lstStyle/>
                    <a:p>
                      <a:pPr marL="0" marR="0">
                        <a:lnSpc>
                          <a:spcPct val="107000"/>
                        </a:lnSpc>
                        <a:spcBef>
                          <a:spcPts val="0"/>
                        </a:spcBef>
                        <a:spcAft>
                          <a:spcPts val="0"/>
                        </a:spcAft>
                      </a:pPr>
                      <a:r>
                        <a:rPr lang="en-US" sz="1400" dirty="0">
                          <a:effectLst/>
                          <a:latin typeface="Georgia" panose="02040502050405020303" pitchFamily="18" charset="0"/>
                        </a:rPr>
                        <a:t>Applicant data maintained by Enrollment </a:t>
                      </a:r>
                      <a:r>
                        <a:rPr lang="en-US" sz="1400" dirty="0" smtClean="0">
                          <a:effectLst/>
                          <a:latin typeface="Georgia" panose="02040502050405020303" pitchFamily="18" charset="0"/>
                        </a:rPr>
                        <a:t>Management;</a:t>
                      </a:r>
                      <a:r>
                        <a:rPr lang="en-US" sz="1400" baseline="0" dirty="0" smtClean="0">
                          <a:effectLst/>
                          <a:latin typeface="Georgia" panose="02040502050405020303" pitchFamily="18" charset="0"/>
                        </a:rPr>
                        <a:t> other data cleaned </a:t>
                      </a:r>
                      <a:r>
                        <a:rPr lang="en-US" sz="1400" dirty="0" smtClean="0">
                          <a:effectLst/>
                          <a:latin typeface="Georgia" panose="02040502050405020303" pitchFamily="18" charset="0"/>
                        </a:rPr>
                        <a:t>through </a:t>
                      </a:r>
                      <a:r>
                        <a:rPr lang="en-US" sz="1400" dirty="0">
                          <a:effectLst/>
                          <a:latin typeface="Georgia" panose="02040502050405020303" pitchFamily="18" charset="0"/>
                        </a:rPr>
                        <a:t>Access database to establish primary enrollment in fall term for grads and fall </a:t>
                      </a:r>
                      <a:r>
                        <a:rPr lang="en-US" sz="1400" dirty="0" smtClean="0">
                          <a:effectLst/>
                          <a:latin typeface="Georgia" panose="02040502050405020303" pitchFamily="18" charset="0"/>
                        </a:rPr>
                        <a:t>&amp; spring </a:t>
                      </a:r>
                      <a:r>
                        <a:rPr lang="en-US" sz="1400" dirty="0">
                          <a:effectLst/>
                          <a:latin typeface="Georgia" panose="02040502050405020303" pitchFamily="18" charset="0"/>
                        </a:rPr>
                        <a:t>terms for students transferring out</a:t>
                      </a:r>
                      <a:endParaRPr lang="en-US" sz="1400" dirty="0">
                        <a:effectLst/>
                        <a:latin typeface="Georgia" panose="02040502050405020303" pitchFamily="18" charset="0"/>
                        <a:ea typeface="Calibri" panose="020F0502020204030204" pitchFamily="34" charset="0"/>
                        <a:cs typeface="Times New Roman" panose="02020603050405020304" pitchFamily="18" charset="0"/>
                      </a:endParaRPr>
                    </a:p>
                  </a:txBody>
                  <a:tcPr marL="59411" marR="59411" marT="0" marB="0"/>
                </a:tc>
                <a:tc>
                  <a:txBody>
                    <a:bodyPr/>
                    <a:lstStyle/>
                    <a:p>
                      <a:pPr marL="0" marR="0">
                        <a:lnSpc>
                          <a:spcPct val="107000"/>
                        </a:lnSpc>
                        <a:spcBef>
                          <a:spcPts val="0"/>
                        </a:spcBef>
                        <a:spcAft>
                          <a:spcPts val="0"/>
                        </a:spcAft>
                      </a:pPr>
                      <a:r>
                        <a:rPr lang="en-US" sz="1400" dirty="0">
                          <a:effectLst/>
                          <a:latin typeface="Georgia" panose="02040502050405020303" pitchFamily="18" charset="0"/>
                        </a:rPr>
                        <a:t>Write query into Data Warehouse; store analysis tables there</a:t>
                      </a:r>
                      <a:endParaRPr lang="en-US" sz="1400" dirty="0">
                        <a:effectLst/>
                        <a:latin typeface="Georgia" panose="02040502050405020303" pitchFamily="18" charset="0"/>
                        <a:ea typeface="Calibri" panose="020F0502020204030204" pitchFamily="34" charset="0"/>
                        <a:cs typeface="Times New Roman" panose="02020603050405020304" pitchFamily="18" charset="0"/>
                      </a:endParaRPr>
                    </a:p>
                  </a:txBody>
                  <a:tcPr marL="59411" marR="59411" marT="0" marB="0"/>
                </a:tc>
                <a:tc>
                  <a:txBody>
                    <a:bodyPr/>
                    <a:lstStyle/>
                    <a:p>
                      <a:pPr marL="0" marR="0">
                        <a:lnSpc>
                          <a:spcPct val="107000"/>
                        </a:lnSpc>
                        <a:spcBef>
                          <a:spcPts val="0"/>
                        </a:spcBef>
                        <a:spcAft>
                          <a:spcPts val="0"/>
                        </a:spcAft>
                      </a:pPr>
                      <a:r>
                        <a:rPr lang="en-US" sz="1400" dirty="0">
                          <a:effectLst/>
                          <a:latin typeface="Georgia" panose="02040502050405020303" pitchFamily="18" charset="0"/>
                        </a:rPr>
                        <a:t>2017 and ongoing</a:t>
                      </a:r>
                      <a:endParaRPr lang="en-US" sz="1400" dirty="0">
                        <a:effectLst/>
                        <a:latin typeface="Georgia" panose="02040502050405020303" pitchFamily="18" charset="0"/>
                        <a:ea typeface="Calibri" panose="020F0502020204030204" pitchFamily="34" charset="0"/>
                        <a:cs typeface="Times New Roman" panose="02020603050405020304" pitchFamily="18" charset="0"/>
                      </a:endParaRPr>
                    </a:p>
                  </a:txBody>
                  <a:tcPr marL="59411" marR="59411" marT="0" marB="0"/>
                </a:tc>
              </a:tr>
            </a:tbl>
          </a:graphicData>
        </a:graphic>
      </p:graphicFrame>
    </p:spTree>
    <p:extLst>
      <p:ext uri="{BB962C8B-B14F-4D97-AF65-F5344CB8AC3E}">
        <p14:creationId xmlns:p14="http://schemas.microsoft.com/office/powerpoint/2010/main" val="17168261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Data Governance, Quality</a:t>
            </a:r>
            <a:endParaRPr lang="en-US" dirty="0"/>
          </a:p>
        </p:txBody>
      </p:sp>
      <p:sp>
        <p:nvSpPr>
          <p:cNvPr id="3" name="Text Placeholder 2"/>
          <p:cNvSpPr>
            <a:spLocks noGrp="1"/>
          </p:cNvSpPr>
          <p:nvPr>
            <p:ph type="body" idx="1"/>
          </p:nvPr>
        </p:nvSpPr>
        <p:spPr>
          <a:xfrm>
            <a:off x="596900" y="1710210"/>
            <a:ext cx="7992784" cy="2528711"/>
          </a:xfrm>
        </p:spPr>
        <p:txBody>
          <a:bodyPr/>
          <a:lstStyle/>
          <a:p>
            <a:pPr marL="0" indent="0">
              <a:buNone/>
            </a:pPr>
            <a:r>
              <a:rPr lang="en-US" sz="2400" b="1" dirty="0">
                <a:latin typeface="Arial" panose="020B0604020202020204" pitchFamily="34" charset="0"/>
                <a:cs typeface="Arial" panose="020B0604020202020204" pitchFamily="34" charset="0"/>
              </a:rPr>
              <a:t>Data governance plan</a:t>
            </a:r>
          </a:p>
          <a:p>
            <a:pPr marL="0" indent="0">
              <a:buNone/>
            </a:pPr>
            <a:r>
              <a:rPr lang="en-US" sz="1800" dirty="0"/>
              <a:t>Once integrated into data warehouse, data would be under purview of Data Governance </a:t>
            </a:r>
            <a:r>
              <a:rPr lang="en-US" sz="1800" dirty="0" smtClean="0"/>
              <a:t>Council. </a:t>
            </a:r>
            <a:r>
              <a:rPr lang="en-US" sz="1800" dirty="0"/>
              <a:t>Data Stewards: </a:t>
            </a:r>
            <a:r>
              <a:rPr lang="en-US" sz="1800" dirty="0" smtClean="0"/>
              <a:t>[Name removed], </a:t>
            </a:r>
            <a:r>
              <a:rPr lang="en-US" sz="1800" dirty="0"/>
              <a:t>Enrollment Management (admitted undergraduates not enrolled), </a:t>
            </a:r>
            <a:r>
              <a:rPr lang="en-US" sz="1800" dirty="0" smtClean="0"/>
              <a:t>[Name removed], </a:t>
            </a:r>
            <a:r>
              <a:rPr lang="en-US" sz="1800" dirty="0"/>
              <a:t>IRPE (all other data).</a:t>
            </a:r>
            <a:endParaRPr lang="en-US" sz="1800" dirty="0" smtClean="0"/>
          </a:p>
          <a:p>
            <a:pPr marL="0" indent="0">
              <a:buNone/>
            </a:pPr>
            <a:endParaRPr lang="en-US" sz="2000" dirty="0"/>
          </a:p>
          <a:p>
            <a:pPr marL="0" indent="0">
              <a:buNone/>
            </a:pPr>
            <a:r>
              <a:rPr lang="en-US" sz="2400" b="1" dirty="0">
                <a:latin typeface="Arial" panose="020B0604020202020204" pitchFamily="34" charset="0"/>
                <a:cs typeface="Arial" panose="020B0604020202020204" pitchFamily="34" charset="0"/>
              </a:rPr>
              <a:t>Data quality protocols</a:t>
            </a:r>
          </a:p>
          <a:p>
            <a:pPr marL="0" indent="0">
              <a:buNone/>
            </a:pPr>
            <a:r>
              <a:rPr lang="en-US" sz="1800" dirty="0"/>
              <a:t>Raw data from the NSC are stored; annual updates are performed for students / graduates from 10 years prior through current year. Historical data are not overwritten even when updates appear in the NSC.</a:t>
            </a:r>
          </a:p>
          <a:p>
            <a:pPr marL="0" indent="0">
              <a:buNone/>
            </a:pPr>
            <a:endParaRPr lang="en-US" sz="1800" dirty="0" smtClean="0"/>
          </a:p>
          <a:p>
            <a:pPr marL="0" indent="0">
              <a:buNone/>
            </a:pPr>
            <a:r>
              <a:rPr lang="en-US" sz="1800" dirty="0" smtClean="0"/>
              <a:t>SQL </a:t>
            </a:r>
            <a:r>
              <a:rPr lang="en-US" sz="1800" dirty="0"/>
              <a:t>in Access database uses a set of decision rules to identify a primary enrollment institution for fall and spring terms; IDs are unduplicated. Stony Brook enrollments are reattached from enrollment database regardless of NSC return file.</a:t>
            </a:r>
          </a:p>
          <a:p>
            <a:pPr marL="0" indent="0">
              <a:buNone/>
            </a:pPr>
            <a:endParaRPr lang="en-US" dirty="0"/>
          </a:p>
        </p:txBody>
      </p:sp>
      <p:sp>
        <p:nvSpPr>
          <p:cNvPr id="4" name="Slide Number Placeholder 3"/>
          <p:cNvSpPr>
            <a:spLocks noGrp="1"/>
          </p:cNvSpPr>
          <p:nvPr>
            <p:ph type="sldNum" sz="quarter" idx="12"/>
          </p:nvPr>
        </p:nvSpPr>
        <p:spPr/>
        <p:txBody>
          <a:bodyPr/>
          <a:lstStyle/>
          <a:p>
            <a:fld id="{935F4044-894B-B74C-BA70-A76DFBF02618}" type="slidenum">
              <a:rPr lang="en-US" smtClean="0"/>
              <a:pPr/>
              <a:t>24</a:t>
            </a:fld>
            <a:endParaRPr lang="en-US" dirty="0"/>
          </a:p>
        </p:txBody>
      </p:sp>
      <p:sp>
        <p:nvSpPr>
          <p:cNvPr id="7" name="Text Placeholder 2"/>
          <p:cNvSpPr txBox="1">
            <a:spLocks/>
          </p:cNvSpPr>
          <p:nvPr/>
        </p:nvSpPr>
        <p:spPr>
          <a:xfrm>
            <a:off x="596900" y="1001736"/>
            <a:ext cx="7992784" cy="767644"/>
          </a:xfrm>
          <a:prstGeom prst="rect">
            <a:avLst/>
          </a:prstGeom>
        </p:spPr>
        <p:txBody>
          <a:bodyPr>
            <a:noAutofit/>
          </a:bodyPr>
          <a:lstStyle>
            <a:lvl1pPr marL="457200" indent="-457200" algn="l" defTabSz="914400" rtl="0" eaLnBrk="1" latinLnBrk="0" hangingPunct="1">
              <a:lnSpc>
                <a:spcPct val="100000"/>
              </a:lnSpc>
              <a:spcBef>
                <a:spcPts val="0"/>
              </a:spcBef>
              <a:buFont typeface="Arial" panose="020B0604020202020204" pitchFamily="34" charset="0"/>
              <a:buChar char="•"/>
              <a:defRPr sz="2800" b="0" i="0" kern="1200" baseline="0">
                <a:solidFill>
                  <a:schemeClr val="tx1">
                    <a:lumMod val="75000"/>
                    <a:lumOff val="25000"/>
                  </a:schemeClr>
                </a:solidFill>
                <a:latin typeface="Georgia" charset="0"/>
                <a:ea typeface="Georgia" charset="0"/>
                <a:cs typeface="Georgia" charset="0"/>
              </a:defRPr>
            </a:lvl1pPr>
            <a:lvl2pPr marL="800100" indent="-3429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Georgia" panose="02040502050405020303" pitchFamily="18" charset="0"/>
                <a:ea typeface="+mn-ea"/>
                <a:cs typeface="+mn-cs"/>
              </a:defRPr>
            </a:lvl2pPr>
            <a:lvl3pPr marL="1200150" indent="-285750" algn="l" defTabSz="914400" rtl="0" eaLnBrk="1" latinLnBrk="0" hangingPunct="1">
              <a:lnSpc>
                <a:spcPct val="90000"/>
              </a:lnSpc>
              <a:spcBef>
                <a:spcPts val="500"/>
              </a:spcBef>
              <a:buFont typeface="Arial" panose="020B0604020202020204" pitchFamily="34" charset="0"/>
              <a:buChar char="•"/>
              <a:defRPr sz="2200" kern="1200">
                <a:solidFill>
                  <a:schemeClr val="tx1">
                    <a:tint val="75000"/>
                  </a:schemeClr>
                </a:solidFill>
                <a:latin typeface="Georgia" panose="02040502050405020303"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indent="0">
              <a:lnSpc>
                <a:spcPct val="107000"/>
              </a:lnSpc>
              <a:spcBef>
                <a:spcPts val="1200"/>
              </a:spcBef>
              <a:buFont typeface="Arial" panose="020B0604020202020204" pitchFamily="34" charset="0"/>
              <a:buNone/>
            </a:pPr>
            <a:r>
              <a:rPr lang="en-US"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National Student Clearinghouse</a:t>
            </a:r>
          </a:p>
        </p:txBody>
      </p:sp>
    </p:spTree>
    <p:extLst>
      <p:ext uri="{BB962C8B-B14F-4D97-AF65-F5344CB8AC3E}">
        <p14:creationId xmlns:p14="http://schemas.microsoft.com/office/powerpoint/2010/main" val="3130199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Data Access Plan</a:t>
            </a:r>
            <a:endParaRPr lang="en-US" dirty="0"/>
          </a:p>
        </p:txBody>
      </p:sp>
      <p:sp>
        <p:nvSpPr>
          <p:cNvPr id="3" name="Text Placeholder 2"/>
          <p:cNvSpPr>
            <a:spLocks noGrp="1"/>
          </p:cNvSpPr>
          <p:nvPr>
            <p:ph type="body" idx="1"/>
          </p:nvPr>
        </p:nvSpPr>
        <p:spPr>
          <a:xfrm>
            <a:off x="596900" y="1710210"/>
            <a:ext cx="7992784" cy="2528711"/>
          </a:xfrm>
        </p:spPr>
        <p:txBody>
          <a:bodyPr/>
          <a:lstStyle/>
          <a:p>
            <a:pPr marL="0" indent="0">
              <a:buNone/>
            </a:pPr>
            <a:r>
              <a:rPr lang="en-US" sz="2000" b="1" dirty="0"/>
              <a:t>Accessibility </a:t>
            </a:r>
            <a:r>
              <a:rPr lang="en-US" sz="2000" dirty="0"/>
              <a:t>– </a:t>
            </a:r>
            <a:r>
              <a:rPr lang="en-US" sz="2000" dirty="0" smtClean="0"/>
              <a:t>Student Tracker access </a:t>
            </a:r>
            <a:r>
              <a:rPr lang="en-US" sz="2000" dirty="0"/>
              <a:t>limited to 2 enrollment management staff, and 3</a:t>
            </a:r>
            <a:r>
              <a:rPr lang="en-US" sz="2000" dirty="0" smtClean="0"/>
              <a:t> </a:t>
            </a:r>
            <a:r>
              <a:rPr lang="en-US" sz="2000" dirty="0"/>
              <a:t>IRPE staff. Return files accessible to two EM staff, and all IRPE staff</a:t>
            </a:r>
            <a:r>
              <a:rPr lang="en-US" sz="2000" dirty="0" smtClean="0"/>
              <a:t>. </a:t>
            </a:r>
            <a:r>
              <a:rPr lang="en-US" sz="2000" dirty="0"/>
              <a:t>Future storage plan will extend access to 5 additional BI staff. Future access plan will extend </a:t>
            </a:r>
            <a:r>
              <a:rPr lang="en-US" sz="2000" dirty="0" smtClean="0"/>
              <a:t>analytics access </a:t>
            </a:r>
            <a:r>
              <a:rPr lang="en-US" sz="2000" dirty="0"/>
              <a:t>to </a:t>
            </a:r>
            <a:r>
              <a:rPr lang="en-US" sz="2000" dirty="0" smtClean="0"/>
              <a:t>Academics Access Users and Executive Dashboard Users </a:t>
            </a:r>
          </a:p>
          <a:p>
            <a:pPr marL="0" indent="0">
              <a:buNone/>
            </a:pPr>
            <a:endParaRPr lang="en-US" sz="2000" dirty="0"/>
          </a:p>
          <a:p>
            <a:pPr marL="0" indent="0">
              <a:buNone/>
            </a:pPr>
            <a:r>
              <a:rPr lang="en-US" sz="2000" b="1" dirty="0"/>
              <a:t>Authorization</a:t>
            </a:r>
            <a:r>
              <a:rPr lang="en-US" sz="2000" dirty="0"/>
              <a:t> – </a:t>
            </a:r>
            <a:r>
              <a:rPr lang="en-US" sz="2000" dirty="0" smtClean="0"/>
              <a:t>AVP of Enrollment management or AVP of IRPE required. Future authorization to access </a:t>
            </a:r>
            <a:r>
              <a:rPr lang="en-US" sz="2000" dirty="0"/>
              <a:t>reports is TBD</a:t>
            </a:r>
            <a:r>
              <a:rPr lang="en-US" sz="2000" dirty="0" smtClean="0"/>
              <a:t>.</a:t>
            </a:r>
          </a:p>
          <a:p>
            <a:pPr marL="0" indent="0">
              <a:buNone/>
            </a:pPr>
            <a:endParaRPr lang="en-US" sz="2000" dirty="0"/>
          </a:p>
          <a:p>
            <a:pPr marL="0" indent="0">
              <a:buNone/>
            </a:pPr>
            <a:r>
              <a:rPr lang="en-US" sz="2000" b="1" dirty="0"/>
              <a:t>Security</a:t>
            </a:r>
            <a:r>
              <a:rPr lang="en-US" sz="2000" dirty="0"/>
              <a:t> – Password authentication to NSC; password authentication to one of two university file shares. Note: </a:t>
            </a:r>
            <a:r>
              <a:rPr lang="en-US" sz="2000" dirty="0">
                <a:solidFill>
                  <a:srgbClr val="FF0000"/>
                </a:solidFill>
              </a:rPr>
              <a:t>Institution name is a restricted data element</a:t>
            </a:r>
            <a:r>
              <a:rPr lang="en-US" sz="2000" dirty="0"/>
              <a:t> and may not be shared outside of Stony Brook. Future security will leverage Data Warehouse security </a:t>
            </a:r>
            <a:r>
              <a:rPr lang="en-US" sz="2000" dirty="0" smtClean="0"/>
              <a:t>protocols.</a:t>
            </a:r>
            <a:endParaRPr lang="en-US" sz="2000" dirty="0"/>
          </a:p>
          <a:p>
            <a:pPr marL="0" indent="0">
              <a:buNone/>
            </a:pPr>
            <a:endParaRPr lang="en-US" sz="2000" dirty="0"/>
          </a:p>
        </p:txBody>
      </p:sp>
      <p:sp>
        <p:nvSpPr>
          <p:cNvPr id="4" name="Slide Number Placeholder 3"/>
          <p:cNvSpPr>
            <a:spLocks noGrp="1"/>
          </p:cNvSpPr>
          <p:nvPr>
            <p:ph type="sldNum" sz="quarter" idx="12"/>
          </p:nvPr>
        </p:nvSpPr>
        <p:spPr/>
        <p:txBody>
          <a:bodyPr/>
          <a:lstStyle/>
          <a:p>
            <a:fld id="{935F4044-894B-B74C-BA70-A76DFBF02618}" type="slidenum">
              <a:rPr lang="en-US" smtClean="0"/>
              <a:pPr/>
              <a:t>25</a:t>
            </a:fld>
            <a:endParaRPr lang="en-US" dirty="0"/>
          </a:p>
        </p:txBody>
      </p:sp>
      <p:sp>
        <p:nvSpPr>
          <p:cNvPr id="7" name="Text Placeholder 2"/>
          <p:cNvSpPr txBox="1">
            <a:spLocks/>
          </p:cNvSpPr>
          <p:nvPr/>
        </p:nvSpPr>
        <p:spPr>
          <a:xfrm>
            <a:off x="596900" y="1001736"/>
            <a:ext cx="7992784" cy="767644"/>
          </a:xfrm>
          <a:prstGeom prst="rect">
            <a:avLst/>
          </a:prstGeom>
        </p:spPr>
        <p:txBody>
          <a:bodyPr>
            <a:noAutofit/>
          </a:bodyPr>
          <a:lstStyle>
            <a:lvl1pPr marL="457200" indent="-457200" algn="l" defTabSz="914400" rtl="0" eaLnBrk="1" latinLnBrk="0" hangingPunct="1">
              <a:lnSpc>
                <a:spcPct val="100000"/>
              </a:lnSpc>
              <a:spcBef>
                <a:spcPts val="0"/>
              </a:spcBef>
              <a:buFont typeface="Arial" panose="020B0604020202020204" pitchFamily="34" charset="0"/>
              <a:buChar char="•"/>
              <a:defRPr sz="2800" b="0" i="0" kern="1200" baseline="0">
                <a:solidFill>
                  <a:schemeClr val="tx1">
                    <a:lumMod val="75000"/>
                    <a:lumOff val="25000"/>
                  </a:schemeClr>
                </a:solidFill>
                <a:latin typeface="Georgia" charset="0"/>
                <a:ea typeface="Georgia" charset="0"/>
                <a:cs typeface="Georgia" charset="0"/>
              </a:defRPr>
            </a:lvl1pPr>
            <a:lvl2pPr marL="800100" indent="-3429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Georgia" panose="02040502050405020303" pitchFamily="18" charset="0"/>
                <a:ea typeface="+mn-ea"/>
                <a:cs typeface="+mn-cs"/>
              </a:defRPr>
            </a:lvl2pPr>
            <a:lvl3pPr marL="1200150" indent="-285750" algn="l" defTabSz="914400" rtl="0" eaLnBrk="1" latinLnBrk="0" hangingPunct="1">
              <a:lnSpc>
                <a:spcPct val="90000"/>
              </a:lnSpc>
              <a:spcBef>
                <a:spcPts val="500"/>
              </a:spcBef>
              <a:buFont typeface="Arial" panose="020B0604020202020204" pitchFamily="34" charset="0"/>
              <a:buChar char="•"/>
              <a:defRPr sz="2200" kern="1200">
                <a:solidFill>
                  <a:schemeClr val="tx1">
                    <a:tint val="75000"/>
                  </a:schemeClr>
                </a:solidFill>
                <a:latin typeface="Georgia" panose="02040502050405020303"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indent="0">
              <a:lnSpc>
                <a:spcPct val="107000"/>
              </a:lnSpc>
              <a:spcBef>
                <a:spcPts val="1200"/>
              </a:spcBef>
              <a:buFont typeface="Arial" panose="020B0604020202020204" pitchFamily="34" charset="0"/>
              <a:buNone/>
            </a:pPr>
            <a:r>
              <a:rPr lang="en-US"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National Student Clearinghouse</a:t>
            </a:r>
          </a:p>
        </p:txBody>
      </p:sp>
    </p:spTree>
    <p:extLst>
      <p:ext uri="{BB962C8B-B14F-4D97-AF65-F5344CB8AC3E}">
        <p14:creationId xmlns:p14="http://schemas.microsoft.com/office/powerpoint/2010/main" val="29848331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Data Usage and Literacy</a:t>
            </a:r>
            <a:endParaRPr lang="en-US" dirty="0"/>
          </a:p>
        </p:txBody>
      </p:sp>
      <p:sp>
        <p:nvSpPr>
          <p:cNvPr id="3" name="Text Placeholder 2"/>
          <p:cNvSpPr>
            <a:spLocks noGrp="1"/>
          </p:cNvSpPr>
          <p:nvPr>
            <p:ph type="body" idx="1"/>
          </p:nvPr>
        </p:nvSpPr>
        <p:spPr>
          <a:xfrm>
            <a:off x="596900" y="1710210"/>
            <a:ext cx="7992784" cy="2528711"/>
          </a:xfrm>
        </p:spPr>
        <p:txBody>
          <a:bodyPr/>
          <a:lstStyle/>
          <a:p>
            <a:pPr marL="0" indent="0">
              <a:buNone/>
            </a:pPr>
            <a:r>
              <a:rPr lang="en-US" sz="2400" b="1" dirty="0" smtClean="0">
                <a:latin typeface="Arial" panose="020B0604020202020204" pitchFamily="34" charset="0"/>
                <a:cs typeface="Arial" panose="020B0604020202020204" pitchFamily="34" charset="0"/>
              </a:rPr>
              <a:t>Data Usage and Literacy</a:t>
            </a:r>
          </a:p>
          <a:p>
            <a:r>
              <a:rPr lang="en-US" sz="2000" b="1" dirty="0" smtClean="0"/>
              <a:t>Dictionaries: </a:t>
            </a:r>
            <a:r>
              <a:rPr lang="en-US" sz="2000" dirty="0" smtClean="0"/>
              <a:t>import </a:t>
            </a:r>
            <a:r>
              <a:rPr lang="en-US" sz="2000" dirty="0"/>
              <a:t>NSC data dictionary for raw files, construct dictionary for cleaned files to explain eliminated records; integrate definitions with Tableau Server. </a:t>
            </a:r>
            <a:endParaRPr lang="en-US" sz="2000" dirty="0" smtClean="0"/>
          </a:p>
          <a:p>
            <a:endParaRPr lang="en-US" sz="2000" dirty="0" smtClean="0"/>
          </a:p>
          <a:p>
            <a:r>
              <a:rPr lang="en-US" sz="2000" b="1" dirty="0" smtClean="0"/>
              <a:t>Documentation:</a:t>
            </a:r>
            <a:r>
              <a:rPr lang="en-US" sz="2000" dirty="0" smtClean="0"/>
              <a:t> Construct </a:t>
            </a:r>
            <a:r>
              <a:rPr lang="en-US" sz="2000" dirty="0"/>
              <a:t>1-page of friendly documentation to accompany all reports discussing how data are collected, appropriate uses, and limitation</a:t>
            </a:r>
            <a:r>
              <a:rPr lang="en-US" sz="2000" dirty="0" smtClean="0"/>
              <a:t>.</a:t>
            </a:r>
          </a:p>
          <a:p>
            <a:endParaRPr lang="en-US" sz="2000" dirty="0"/>
          </a:p>
          <a:p>
            <a:r>
              <a:rPr lang="en-US" sz="2000" b="1" dirty="0" smtClean="0"/>
              <a:t>Video: </a:t>
            </a:r>
            <a:r>
              <a:rPr lang="en-US" sz="2000" dirty="0" smtClean="0"/>
              <a:t>This asset is not high priority for video training</a:t>
            </a:r>
            <a:endParaRPr lang="en-US" sz="2000" dirty="0"/>
          </a:p>
          <a:p>
            <a:pPr marL="0" indent="0">
              <a:buNone/>
            </a:pPr>
            <a:endParaRPr lang="en-US" sz="2000" dirty="0"/>
          </a:p>
        </p:txBody>
      </p:sp>
      <p:sp>
        <p:nvSpPr>
          <p:cNvPr id="4" name="Slide Number Placeholder 3"/>
          <p:cNvSpPr>
            <a:spLocks noGrp="1"/>
          </p:cNvSpPr>
          <p:nvPr>
            <p:ph type="sldNum" sz="quarter" idx="12"/>
          </p:nvPr>
        </p:nvSpPr>
        <p:spPr/>
        <p:txBody>
          <a:bodyPr/>
          <a:lstStyle/>
          <a:p>
            <a:fld id="{935F4044-894B-B74C-BA70-A76DFBF02618}" type="slidenum">
              <a:rPr lang="en-US" smtClean="0"/>
              <a:pPr/>
              <a:t>26</a:t>
            </a:fld>
            <a:endParaRPr lang="en-US" dirty="0"/>
          </a:p>
        </p:txBody>
      </p:sp>
      <p:sp>
        <p:nvSpPr>
          <p:cNvPr id="7" name="Text Placeholder 2"/>
          <p:cNvSpPr txBox="1">
            <a:spLocks/>
          </p:cNvSpPr>
          <p:nvPr/>
        </p:nvSpPr>
        <p:spPr>
          <a:xfrm>
            <a:off x="596900" y="1001736"/>
            <a:ext cx="7992784" cy="767644"/>
          </a:xfrm>
          <a:prstGeom prst="rect">
            <a:avLst/>
          </a:prstGeom>
        </p:spPr>
        <p:txBody>
          <a:bodyPr>
            <a:noAutofit/>
          </a:bodyPr>
          <a:lstStyle>
            <a:lvl1pPr marL="457200" indent="-457200" algn="l" defTabSz="914400" rtl="0" eaLnBrk="1" latinLnBrk="0" hangingPunct="1">
              <a:lnSpc>
                <a:spcPct val="100000"/>
              </a:lnSpc>
              <a:spcBef>
                <a:spcPts val="0"/>
              </a:spcBef>
              <a:buFont typeface="Arial" panose="020B0604020202020204" pitchFamily="34" charset="0"/>
              <a:buChar char="•"/>
              <a:defRPr sz="2800" b="0" i="0" kern="1200" baseline="0">
                <a:solidFill>
                  <a:schemeClr val="tx1">
                    <a:lumMod val="75000"/>
                    <a:lumOff val="25000"/>
                  </a:schemeClr>
                </a:solidFill>
                <a:latin typeface="Georgia" charset="0"/>
                <a:ea typeface="Georgia" charset="0"/>
                <a:cs typeface="Georgia" charset="0"/>
              </a:defRPr>
            </a:lvl1pPr>
            <a:lvl2pPr marL="800100" indent="-3429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Georgia" panose="02040502050405020303" pitchFamily="18" charset="0"/>
                <a:ea typeface="+mn-ea"/>
                <a:cs typeface="+mn-cs"/>
              </a:defRPr>
            </a:lvl2pPr>
            <a:lvl3pPr marL="1200150" indent="-285750" algn="l" defTabSz="914400" rtl="0" eaLnBrk="1" latinLnBrk="0" hangingPunct="1">
              <a:lnSpc>
                <a:spcPct val="90000"/>
              </a:lnSpc>
              <a:spcBef>
                <a:spcPts val="500"/>
              </a:spcBef>
              <a:buFont typeface="Arial" panose="020B0604020202020204" pitchFamily="34" charset="0"/>
              <a:buChar char="•"/>
              <a:defRPr sz="2200" kern="1200">
                <a:solidFill>
                  <a:schemeClr val="tx1">
                    <a:tint val="75000"/>
                  </a:schemeClr>
                </a:solidFill>
                <a:latin typeface="Georgia" panose="02040502050405020303"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indent="0">
              <a:lnSpc>
                <a:spcPct val="107000"/>
              </a:lnSpc>
              <a:spcBef>
                <a:spcPts val="1200"/>
              </a:spcBef>
              <a:buFont typeface="Arial" panose="020B0604020202020204" pitchFamily="34" charset="0"/>
              <a:buNone/>
            </a:pPr>
            <a:r>
              <a:rPr lang="en-US"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National Student Clearinghouse</a:t>
            </a:r>
          </a:p>
        </p:txBody>
      </p:sp>
    </p:spTree>
    <p:extLst>
      <p:ext uri="{BB962C8B-B14F-4D97-AF65-F5344CB8AC3E}">
        <p14:creationId xmlns:p14="http://schemas.microsoft.com/office/powerpoint/2010/main" val="4043045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Extraction/Reporting</a:t>
            </a:r>
            <a:endParaRPr lang="en-US" dirty="0"/>
          </a:p>
        </p:txBody>
      </p:sp>
      <p:sp>
        <p:nvSpPr>
          <p:cNvPr id="3" name="Text Placeholder 2"/>
          <p:cNvSpPr>
            <a:spLocks noGrp="1"/>
          </p:cNvSpPr>
          <p:nvPr>
            <p:ph type="body" idx="1"/>
          </p:nvPr>
        </p:nvSpPr>
        <p:spPr>
          <a:xfrm>
            <a:off x="596900" y="1710210"/>
            <a:ext cx="7992784" cy="2528711"/>
          </a:xfrm>
        </p:spPr>
        <p:txBody>
          <a:bodyPr/>
          <a:lstStyle/>
          <a:p>
            <a:pPr marL="0" indent="0">
              <a:buNone/>
            </a:pPr>
            <a:r>
              <a:rPr lang="en-US" sz="2400" b="1" dirty="0" smtClean="0">
                <a:latin typeface="Arial" panose="020B0604020202020204" pitchFamily="34" charset="0"/>
                <a:cs typeface="Arial" panose="020B0604020202020204" pitchFamily="34" charset="0"/>
              </a:rPr>
              <a:t>Extraction/Reporting</a:t>
            </a:r>
          </a:p>
          <a:p>
            <a:pPr marL="0" indent="0">
              <a:buNone/>
            </a:pPr>
            <a:endParaRPr lang="en-US" sz="2400" b="1" dirty="0" smtClean="0">
              <a:latin typeface="Arial" panose="020B0604020202020204" pitchFamily="34" charset="0"/>
              <a:cs typeface="Arial" panose="020B0604020202020204" pitchFamily="34" charset="0"/>
            </a:endParaRPr>
          </a:p>
          <a:p>
            <a:r>
              <a:rPr lang="en-US" sz="2400" dirty="0"/>
              <a:t>Current reporting is ad hoc. </a:t>
            </a:r>
            <a:endParaRPr lang="en-US" sz="2400" dirty="0" smtClean="0"/>
          </a:p>
          <a:p>
            <a:endParaRPr lang="en-US" sz="2400" dirty="0" smtClean="0"/>
          </a:p>
          <a:p>
            <a:r>
              <a:rPr lang="en-US" sz="2400" dirty="0" smtClean="0"/>
              <a:t>Future </a:t>
            </a:r>
            <a:r>
              <a:rPr lang="en-US" sz="2400" dirty="0"/>
              <a:t>reporting will provide </a:t>
            </a:r>
            <a:r>
              <a:rPr lang="en-US" sz="2400" dirty="0" smtClean="0"/>
              <a:t>regularized </a:t>
            </a:r>
            <a:r>
              <a:rPr lang="en-US" sz="2400" dirty="0"/>
              <a:t>metrics for </a:t>
            </a:r>
            <a:r>
              <a:rPr lang="en-US" sz="2400" dirty="0" smtClean="0"/>
              <a:t>enrollment </a:t>
            </a:r>
            <a:r>
              <a:rPr lang="en-US" sz="2400" dirty="0"/>
              <a:t>at other institutions and completion at other institutions for non-enrolled admitted undergraduates, transfer out undergraduates, completers at all levels. </a:t>
            </a:r>
            <a:endParaRPr lang="en-US" sz="2400" dirty="0" smtClean="0"/>
          </a:p>
          <a:p>
            <a:endParaRPr lang="en-US" sz="2400" dirty="0" smtClean="0"/>
          </a:p>
          <a:p>
            <a:r>
              <a:rPr lang="en-US" sz="2400" dirty="0" smtClean="0"/>
              <a:t>Unit </a:t>
            </a:r>
            <a:r>
              <a:rPr lang="en-US" sz="2400" dirty="0"/>
              <a:t>record reports if developed would be delivered via SBU Reporting.</a:t>
            </a:r>
          </a:p>
        </p:txBody>
      </p:sp>
      <p:sp>
        <p:nvSpPr>
          <p:cNvPr id="4" name="Slide Number Placeholder 3"/>
          <p:cNvSpPr>
            <a:spLocks noGrp="1"/>
          </p:cNvSpPr>
          <p:nvPr>
            <p:ph type="sldNum" sz="quarter" idx="12"/>
          </p:nvPr>
        </p:nvSpPr>
        <p:spPr/>
        <p:txBody>
          <a:bodyPr/>
          <a:lstStyle/>
          <a:p>
            <a:fld id="{935F4044-894B-B74C-BA70-A76DFBF02618}" type="slidenum">
              <a:rPr lang="en-US" smtClean="0"/>
              <a:pPr/>
              <a:t>27</a:t>
            </a:fld>
            <a:endParaRPr lang="en-US" dirty="0"/>
          </a:p>
        </p:txBody>
      </p:sp>
      <p:sp>
        <p:nvSpPr>
          <p:cNvPr id="7" name="Text Placeholder 2"/>
          <p:cNvSpPr txBox="1">
            <a:spLocks/>
          </p:cNvSpPr>
          <p:nvPr/>
        </p:nvSpPr>
        <p:spPr>
          <a:xfrm>
            <a:off x="596900" y="1001736"/>
            <a:ext cx="7992784" cy="767644"/>
          </a:xfrm>
          <a:prstGeom prst="rect">
            <a:avLst/>
          </a:prstGeom>
        </p:spPr>
        <p:txBody>
          <a:bodyPr>
            <a:noAutofit/>
          </a:bodyPr>
          <a:lstStyle>
            <a:lvl1pPr marL="457200" indent="-457200" algn="l" defTabSz="914400" rtl="0" eaLnBrk="1" latinLnBrk="0" hangingPunct="1">
              <a:lnSpc>
                <a:spcPct val="100000"/>
              </a:lnSpc>
              <a:spcBef>
                <a:spcPts val="0"/>
              </a:spcBef>
              <a:buFont typeface="Arial" panose="020B0604020202020204" pitchFamily="34" charset="0"/>
              <a:buChar char="•"/>
              <a:defRPr sz="2800" b="0" i="0" kern="1200" baseline="0">
                <a:solidFill>
                  <a:schemeClr val="tx1">
                    <a:lumMod val="75000"/>
                    <a:lumOff val="25000"/>
                  </a:schemeClr>
                </a:solidFill>
                <a:latin typeface="Georgia" charset="0"/>
                <a:ea typeface="Georgia" charset="0"/>
                <a:cs typeface="Georgia" charset="0"/>
              </a:defRPr>
            </a:lvl1pPr>
            <a:lvl2pPr marL="800100" indent="-3429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Georgia" panose="02040502050405020303" pitchFamily="18" charset="0"/>
                <a:ea typeface="+mn-ea"/>
                <a:cs typeface="+mn-cs"/>
              </a:defRPr>
            </a:lvl2pPr>
            <a:lvl3pPr marL="1200150" indent="-285750" algn="l" defTabSz="914400" rtl="0" eaLnBrk="1" latinLnBrk="0" hangingPunct="1">
              <a:lnSpc>
                <a:spcPct val="90000"/>
              </a:lnSpc>
              <a:spcBef>
                <a:spcPts val="500"/>
              </a:spcBef>
              <a:buFont typeface="Arial" panose="020B0604020202020204" pitchFamily="34" charset="0"/>
              <a:buChar char="•"/>
              <a:defRPr sz="2200" kern="1200">
                <a:solidFill>
                  <a:schemeClr val="tx1">
                    <a:tint val="75000"/>
                  </a:schemeClr>
                </a:solidFill>
                <a:latin typeface="Georgia" panose="02040502050405020303"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indent="0">
              <a:lnSpc>
                <a:spcPct val="107000"/>
              </a:lnSpc>
              <a:spcBef>
                <a:spcPts val="1200"/>
              </a:spcBef>
              <a:buFont typeface="Arial" panose="020B0604020202020204" pitchFamily="34" charset="0"/>
              <a:buNone/>
            </a:pPr>
            <a:r>
              <a:rPr lang="en-US"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National Student Clearinghouse</a:t>
            </a:r>
          </a:p>
        </p:txBody>
      </p:sp>
    </p:spTree>
    <p:extLst>
      <p:ext uri="{BB962C8B-B14F-4D97-AF65-F5344CB8AC3E}">
        <p14:creationId xmlns:p14="http://schemas.microsoft.com/office/powerpoint/2010/main" val="17928813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Analytics</a:t>
            </a:r>
            <a:endParaRPr lang="en-US" dirty="0"/>
          </a:p>
        </p:txBody>
      </p:sp>
      <p:sp>
        <p:nvSpPr>
          <p:cNvPr id="3" name="Text Placeholder 2"/>
          <p:cNvSpPr>
            <a:spLocks noGrp="1"/>
          </p:cNvSpPr>
          <p:nvPr>
            <p:ph type="body" idx="1"/>
          </p:nvPr>
        </p:nvSpPr>
        <p:spPr>
          <a:xfrm>
            <a:off x="596900" y="1710210"/>
            <a:ext cx="7992784" cy="2528711"/>
          </a:xfrm>
        </p:spPr>
        <p:txBody>
          <a:bodyPr/>
          <a:lstStyle/>
          <a:p>
            <a:pPr marL="0" indent="0">
              <a:buNone/>
            </a:pPr>
            <a:r>
              <a:rPr lang="en-US" sz="2400" b="1" dirty="0" smtClean="0">
                <a:latin typeface="Arial" panose="020B0604020202020204" pitchFamily="34" charset="0"/>
                <a:cs typeface="Arial" panose="020B0604020202020204" pitchFamily="34" charset="0"/>
              </a:rPr>
              <a:t>Analytics</a:t>
            </a:r>
          </a:p>
          <a:p>
            <a:pPr marL="0" indent="0">
              <a:buNone/>
            </a:pPr>
            <a:endParaRPr lang="en-US" sz="2400" b="1" dirty="0" smtClean="0">
              <a:latin typeface="Arial" panose="020B0604020202020204" pitchFamily="34" charset="0"/>
              <a:cs typeface="Arial" panose="020B0604020202020204" pitchFamily="34" charset="0"/>
            </a:endParaRPr>
          </a:p>
          <a:p>
            <a:r>
              <a:rPr lang="en-US" sz="2400" dirty="0"/>
              <a:t>No analytics are in place. </a:t>
            </a:r>
            <a:endParaRPr lang="en-US" sz="2400" dirty="0" smtClean="0"/>
          </a:p>
          <a:p>
            <a:endParaRPr lang="en-US" sz="2400" dirty="0" smtClean="0"/>
          </a:p>
          <a:p>
            <a:r>
              <a:rPr lang="en-US" sz="2400" dirty="0" smtClean="0"/>
              <a:t>Development </a:t>
            </a:r>
            <a:r>
              <a:rPr lang="en-US" sz="2400" dirty="0"/>
              <a:t>of Tableau reports for Academics Users is primary deliverable. </a:t>
            </a:r>
            <a:endParaRPr lang="en-US" sz="2400" dirty="0" smtClean="0"/>
          </a:p>
          <a:p>
            <a:endParaRPr lang="en-US" sz="2400" dirty="0"/>
          </a:p>
          <a:p>
            <a:r>
              <a:rPr lang="en-US" sz="2400" dirty="0" smtClean="0"/>
              <a:t>High </a:t>
            </a:r>
            <a:r>
              <a:rPr lang="en-US" sz="2400" dirty="0"/>
              <a:t>level metrics may be developed for Executive Dashboard Users if requested</a:t>
            </a:r>
            <a:r>
              <a:rPr lang="en-US" sz="2400" dirty="0" smtClean="0"/>
              <a:t>.</a:t>
            </a:r>
            <a:endParaRPr lang="en-US" sz="2400" dirty="0"/>
          </a:p>
        </p:txBody>
      </p:sp>
      <p:sp>
        <p:nvSpPr>
          <p:cNvPr id="4" name="Slide Number Placeholder 3"/>
          <p:cNvSpPr>
            <a:spLocks noGrp="1"/>
          </p:cNvSpPr>
          <p:nvPr>
            <p:ph type="sldNum" sz="quarter" idx="12"/>
          </p:nvPr>
        </p:nvSpPr>
        <p:spPr/>
        <p:txBody>
          <a:bodyPr/>
          <a:lstStyle/>
          <a:p>
            <a:fld id="{935F4044-894B-B74C-BA70-A76DFBF02618}" type="slidenum">
              <a:rPr lang="en-US" smtClean="0"/>
              <a:pPr/>
              <a:t>28</a:t>
            </a:fld>
            <a:endParaRPr lang="en-US" dirty="0"/>
          </a:p>
        </p:txBody>
      </p:sp>
      <p:sp>
        <p:nvSpPr>
          <p:cNvPr id="7" name="Text Placeholder 2"/>
          <p:cNvSpPr txBox="1">
            <a:spLocks/>
          </p:cNvSpPr>
          <p:nvPr/>
        </p:nvSpPr>
        <p:spPr>
          <a:xfrm>
            <a:off x="596900" y="1001736"/>
            <a:ext cx="7992784" cy="767644"/>
          </a:xfrm>
          <a:prstGeom prst="rect">
            <a:avLst/>
          </a:prstGeom>
        </p:spPr>
        <p:txBody>
          <a:bodyPr>
            <a:noAutofit/>
          </a:bodyPr>
          <a:lstStyle>
            <a:lvl1pPr marL="457200" indent="-457200" algn="l" defTabSz="914400" rtl="0" eaLnBrk="1" latinLnBrk="0" hangingPunct="1">
              <a:lnSpc>
                <a:spcPct val="100000"/>
              </a:lnSpc>
              <a:spcBef>
                <a:spcPts val="0"/>
              </a:spcBef>
              <a:buFont typeface="Arial" panose="020B0604020202020204" pitchFamily="34" charset="0"/>
              <a:buChar char="•"/>
              <a:defRPr sz="2800" b="0" i="0" kern="1200" baseline="0">
                <a:solidFill>
                  <a:schemeClr val="tx1">
                    <a:lumMod val="75000"/>
                    <a:lumOff val="25000"/>
                  </a:schemeClr>
                </a:solidFill>
                <a:latin typeface="Georgia" charset="0"/>
                <a:ea typeface="Georgia" charset="0"/>
                <a:cs typeface="Georgia" charset="0"/>
              </a:defRPr>
            </a:lvl1pPr>
            <a:lvl2pPr marL="800100" indent="-3429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Georgia" panose="02040502050405020303" pitchFamily="18" charset="0"/>
                <a:ea typeface="+mn-ea"/>
                <a:cs typeface="+mn-cs"/>
              </a:defRPr>
            </a:lvl2pPr>
            <a:lvl3pPr marL="1200150" indent="-285750" algn="l" defTabSz="914400" rtl="0" eaLnBrk="1" latinLnBrk="0" hangingPunct="1">
              <a:lnSpc>
                <a:spcPct val="90000"/>
              </a:lnSpc>
              <a:spcBef>
                <a:spcPts val="500"/>
              </a:spcBef>
              <a:buFont typeface="Arial" panose="020B0604020202020204" pitchFamily="34" charset="0"/>
              <a:buChar char="•"/>
              <a:defRPr sz="2200" kern="1200">
                <a:solidFill>
                  <a:schemeClr val="tx1">
                    <a:tint val="75000"/>
                  </a:schemeClr>
                </a:solidFill>
                <a:latin typeface="Georgia" panose="02040502050405020303"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indent="0">
              <a:lnSpc>
                <a:spcPct val="107000"/>
              </a:lnSpc>
              <a:spcBef>
                <a:spcPts val="1200"/>
              </a:spcBef>
              <a:buFont typeface="Arial" panose="020B0604020202020204" pitchFamily="34" charset="0"/>
              <a:buNone/>
            </a:pPr>
            <a:r>
              <a:rPr lang="en-US"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National Student Clearinghouse</a:t>
            </a:r>
          </a:p>
        </p:txBody>
      </p:sp>
    </p:spTree>
    <p:extLst>
      <p:ext uri="{BB962C8B-B14F-4D97-AF65-F5344CB8AC3E}">
        <p14:creationId xmlns:p14="http://schemas.microsoft.com/office/powerpoint/2010/main" val="41938269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To Tackle</a:t>
            </a:r>
            <a:endParaRPr lang="en-US" dirty="0"/>
          </a:p>
        </p:txBody>
      </p:sp>
      <p:sp>
        <p:nvSpPr>
          <p:cNvPr id="3" name="Text Placeholder 2"/>
          <p:cNvSpPr>
            <a:spLocks noGrp="1"/>
          </p:cNvSpPr>
          <p:nvPr>
            <p:ph type="body" idx="1"/>
          </p:nvPr>
        </p:nvSpPr>
        <p:spPr/>
        <p:txBody>
          <a:bodyPr/>
          <a:lstStyle/>
          <a:p>
            <a:r>
              <a:rPr lang="en-US" dirty="0" smtClean="0"/>
              <a:t>Research data</a:t>
            </a:r>
          </a:p>
          <a:p>
            <a:endParaRPr lang="en-US" dirty="0" smtClean="0"/>
          </a:p>
          <a:p>
            <a:r>
              <a:rPr lang="en-US" dirty="0" smtClean="0"/>
              <a:t>Prioritization process</a:t>
            </a:r>
          </a:p>
          <a:p>
            <a:endParaRPr lang="en-US" dirty="0" smtClean="0"/>
          </a:p>
          <a:p>
            <a:r>
              <a:rPr lang="en-US" dirty="0" smtClean="0"/>
              <a:t>Resource allocation, with special attention to:</a:t>
            </a:r>
          </a:p>
          <a:p>
            <a:pPr lvl="1"/>
            <a:r>
              <a:rPr lang="en-US" dirty="0" smtClean="0"/>
              <a:t>Storage</a:t>
            </a:r>
          </a:p>
          <a:p>
            <a:pPr lvl="1"/>
            <a:r>
              <a:rPr lang="en-US" dirty="0" smtClean="0"/>
              <a:t>Security</a:t>
            </a:r>
          </a:p>
          <a:p>
            <a:pPr lvl="1"/>
            <a:r>
              <a:rPr lang="en-US" dirty="0" smtClean="0"/>
              <a:t>User literacy</a:t>
            </a:r>
          </a:p>
          <a:p>
            <a:pPr lvl="1"/>
            <a:endParaRPr lang="en-US" dirty="0"/>
          </a:p>
        </p:txBody>
      </p:sp>
      <p:sp>
        <p:nvSpPr>
          <p:cNvPr id="4" name="Slide Number Placeholder 3"/>
          <p:cNvSpPr>
            <a:spLocks noGrp="1"/>
          </p:cNvSpPr>
          <p:nvPr>
            <p:ph type="sldNum" sz="quarter" idx="12"/>
          </p:nvPr>
        </p:nvSpPr>
        <p:spPr/>
        <p:txBody>
          <a:bodyPr/>
          <a:lstStyle/>
          <a:p>
            <a:fld id="{935F4044-894B-B74C-BA70-A76DFBF02618}" type="slidenum">
              <a:rPr lang="en-US" smtClean="0"/>
              <a:pPr/>
              <a:t>29</a:t>
            </a:fld>
            <a:endParaRPr lang="en-US" dirty="0"/>
          </a:p>
        </p:txBody>
      </p:sp>
    </p:spTree>
    <p:extLst>
      <p:ext uri="{BB962C8B-B14F-4D97-AF65-F5344CB8AC3E}">
        <p14:creationId xmlns:p14="http://schemas.microsoft.com/office/powerpoint/2010/main" val="1503771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Institutional Profile</a:t>
            </a:r>
            <a:endParaRPr lang="en-US" dirty="0"/>
          </a:p>
        </p:txBody>
      </p:sp>
      <p:sp>
        <p:nvSpPr>
          <p:cNvPr id="4" name="Slide Number Placeholder 3"/>
          <p:cNvSpPr>
            <a:spLocks noGrp="1"/>
          </p:cNvSpPr>
          <p:nvPr>
            <p:ph type="sldNum" sz="quarter" idx="12"/>
          </p:nvPr>
        </p:nvSpPr>
        <p:spPr/>
        <p:txBody>
          <a:bodyPr/>
          <a:lstStyle/>
          <a:p>
            <a:fld id="{935F4044-894B-B74C-BA70-A76DFBF02618}" type="slidenum">
              <a:rPr lang="en-US" smtClean="0"/>
              <a:pPr/>
              <a:t>3</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514653433"/>
              </p:ext>
            </p:extLst>
          </p:nvPr>
        </p:nvGraphicFramePr>
        <p:xfrm>
          <a:off x="457200" y="1252931"/>
          <a:ext cx="8543926" cy="4977798"/>
        </p:xfrm>
        <a:graphic>
          <a:graphicData uri="http://schemas.openxmlformats.org/drawingml/2006/table">
            <a:tbl>
              <a:tblPr firstRow="1" bandRow="1">
                <a:effectLst>
                  <a:outerShdw blurRad="50800" dist="38100" dir="2700000" algn="tl" rotWithShape="0">
                    <a:prstClr val="black">
                      <a:alpha val="40000"/>
                    </a:prstClr>
                  </a:outerShdw>
                </a:effectLst>
                <a:tableStyleId>{5940675A-B579-460E-94D1-54222C63F5DA}</a:tableStyleId>
              </a:tblPr>
              <a:tblGrid>
                <a:gridCol w="3990622"/>
                <a:gridCol w="4553304"/>
              </a:tblGrid>
              <a:tr h="1350042">
                <a:tc>
                  <a:txBody>
                    <a:bodyPr/>
                    <a:lstStyle/>
                    <a:p>
                      <a:r>
                        <a:rPr lang="en-US" sz="1500" b="1" dirty="0" smtClean="0"/>
                        <a:t>Students:</a:t>
                      </a:r>
                    </a:p>
                    <a:p>
                      <a:r>
                        <a:rPr lang="en-US" sz="2100" dirty="0" smtClean="0">
                          <a:solidFill>
                            <a:srgbClr val="C00000"/>
                          </a:solidFill>
                        </a:rPr>
                        <a:t>  </a:t>
                      </a:r>
                      <a:r>
                        <a:rPr lang="en-US" sz="2800" dirty="0" smtClean="0">
                          <a:solidFill>
                            <a:srgbClr val="A50021"/>
                          </a:solidFill>
                        </a:rPr>
                        <a:t>25,734</a:t>
                      </a:r>
                      <a:r>
                        <a:rPr lang="en-US" sz="1600" dirty="0" smtClean="0">
                          <a:solidFill>
                            <a:srgbClr val="A50021"/>
                          </a:solidFill>
                        </a:rPr>
                        <a:t/>
                      </a:r>
                      <a:br>
                        <a:rPr lang="en-US" sz="1600" dirty="0" smtClean="0">
                          <a:solidFill>
                            <a:srgbClr val="A50021"/>
                          </a:solidFill>
                        </a:rPr>
                      </a:br>
                      <a:r>
                        <a:rPr lang="en-US" sz="1200" baseline="0" dirty="0" smtClean="0">
                          <a:solidFill>
                            <a:srgbClr val="C00000"/>
                          </a:solidFill>
                        </a:rPr>
                        <a:t> </a:t>
                      </a:r>
                      <a:endParaRPr lang="en-US" sz="1500" dirty="0">
                        <a:solidFill>
                          <a:srgbClr val="C00000"/>
                        </a:solidFill>
                      </a:endParaRPr>
                    </a:p>
                  </a:txBody>
                  <a:tcPr marL="68580" marR="68580" marT="34290" marB="34290">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00" b="1" dirty="0" smtClean="0"/>
                        <a:t>Institution:</a:t>
                      </a:r>
                    </a:p>
                    <a:p>
                      <a:r>
                        <a:rPr lang="en-US" sz="2400" dirty="0" smtClean="0">
                          <a:solidFill>
                            <a:srgbClr val="990000"/>
                          </a:solidFill>
                        </a:rPr>
                        <a:t>Doctoral</a:t>
                      </a:r>
                      <a:r>
                        <a:rPr lang="en-US" sz="2400" dirty="0" smtClean="0">
                          <a:solidFill>
                            <a:srgbClr val="990000"/>
                          </a:solidFill>
                        </a:rPr>
                        <a:t>, Highest Research Activity</a:t>
                      </a:r>
                      <a:endParaRPr lang="en-US" sz="2400" baseline="0" dirty="0" smtClean="0">
                        <a:solidFill>
                          <a:srgbClr val="990000"/>
                        </a:solidFill>
                      </a:endParaRPr>
                    </a:p>
                    <a:p>
                      <a:r>
                        <a:rPr lang="en-US" sz="2400" baseline="0" dirty="0" smtClean="0">
                          <a:solidFill>
                            <a:srgbClr val="990000"/>
                          </a:solidFill>
                        </a:rPr>
                        <a:t>Public </a:t>
                      </a:r>
                      <a:r>
                        <a:rPr lang="en-US" sz="2400" baseline="0" dirty="0" smtClean="0">
                          <a:solidFill>
                            <a:srgbClr val="990000"/>
                          </a:solidFill>
                        </a:rPr>
                        <a:t>AAU</a:t>
                      </a:r>
                    </a:p>
                    <a:p>
                      <a:r>
                        <a:rPr lang="en-US" sz="2400" baseline="0" dirty="0" smtClean="0">
                          <a:solidFill>
                            <a:srgbClr val="990000"/>
                          </a:solidFill>
                        </a:rPr>
                        <a:t>Founded 1957 </a:t>
                      </a:r>
                      <a:endParaRPr lang="en-US" sz="2400" dirty="0" smtClean="0">
                        <a:solidFill>
                          <a:srgbClr val="990000"/>
                        </a:solidFill>
                      </a:endParaRPr>
                    </a:p>
                  </a:txBody>
                  <a:tcPr marL="68580" marR="68580" marT="34290" marB="34290">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r>
              <a:tr h="2168251">
                <a:tc>
                  <a:txBody>
                    <a:bodyPr/>
                    <a:lstStyle/>
                    <a:p>
                      <a:r>
                        <a:rPr lang="en-US" sz="1500" b="1" dirty="0" smtClean="0"/>
                        <a:t>Undergraduate </a:t>
                      </a:r>
                      <a:r>
                        <a:rPr lang="en-US" sz="1500" b="1" dirty="0" smtClean="0"/>
                        <a:t>Profile</a:t>
                      </a:r>
                    </a:p>
                    <a:p>
                      <a:pPr marL="0" marR="0" indent="0" algn="l" defTabSz="457200" rtl="0" eaLnBrk="1" fontAlgn="auto" latinLnBrk="0" hangingPunct="1">
                        <a:lnSpc>
                          <a:spcPct val="100000"/>
                        </a:lnSpc>
                        <a:spcBef>
                          <a:spcPts val="0"/>
                        </a:spcBef>
                        <a:spcAft>
                          <a:spcPts val="0"/>
                        </a:spcAft>
                        <a:buClrTx/>
                        <a:buSzTx/>
                        <a:buFontTx/>
                        <a:buNone/>
                        <a:tabLst/>
                        <a:defRPr/>
                      </a:pPr>
                      <a:r>
                        <a:rPr lang="en-US" sz="2100" dirty="0" smtClean="0">
                          <a:solidFill>
                            <a:srgbClr val="A50021"/>
                          </a:solidFill>
                        </a:rPr>
                        <a:t> </a:t>
                      </a:r>
                      <a:r>
                        <a:rPr lang="en-US" sz="2800" dirty="0" smtClean="0">
                          <a:solidFill>
                            <a:srgbClr val="A50021"/>
                          </a:solidFill>
                        </a:rPr>
                        <a:t>1254</a:t>
                      </a:r>
                      <a:r>
                        <a:rPr lang="en-US" sz="2100" dirty="0" smtClean="0">
                          <a:solidFill>
                            <a:srgbClr val="A50021"/>
                          </a:solidFill>
                        </a:rPr>
                        <a:t/>
                      </a:r>
                      <a:br>
                        <a:rPr lang="en-US" sz="2100" dirty="0" smtClean="0">
                          <a:solidFill>
                            <a:srgbClr val="A50021"/>
                          </a:solidFill>
                        </a:rPr>
                      </a:br>
                      <a:r>
                        <a:rPr lang="en-US" sz="1500" dirty="0" smtClean="0">
                          <a:solidFill>
                            <a:srgbClr val="A50021"/>
                          </a:solidFill>
                        </a:rPr>
                        <a:t>avg. SAT</a:t>
                      </a:r>
                      <a:endParaRPr lang="en-US" sz="1500" dirty="0" smtClean="0">
                        <a:solidFill>
                          <a:srgbClr val="A50021"/>
                        </a:solidFill>
                      </a:endParaRPr>
                    </a:p>
                  </a:txBody>
                  <a:tcPr marL="68580" marR="68580" marT="34290" marB="34290">
                    <a:lnL w="12700" cap="flat" cmpd="sng" algn="ctr">
                      <a:noFill/>
                      <a:prstDash val="solid"/>
                      <a:round/>
                      <a:headEnd type="none" w="med" len="med"/>
                      <a:tailEnd type="none" w="med" len="med"/>
                    </a:ln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00" b="1" dirty="0" smtClean="0"/>
                        <a:t>Program Profile</a:t>
                      </a:r>
                    </a:p>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smtClean="0">
                          <a:solidFill>
                            <a:srgbClr val="990000"/>
                          </a:solidFill>
                        </a:rPr>
                        <a:t>6,754 </a:t>
                      </a:r>
                      <a:r>
                        <a:rPr lang="en-US" sz="1500" dirty="0" smtClean="0">
                          <a:solidFill>
                            <a:srgbClr val="990000"/>
                          </a:solidFill>
                        </a:rPr>
                        <a:t>Completions </a:t>
                      </a:r>
                      <a:r>
                        <a:rPr lang="en-US" sz="1500" dirty="0" smtClean="0">
                          <a:solidFill>
                            <a:srgbClr val="990000"/>
                          </a:solidFill>
                        </a:rPr>
                        <a:t>2015-16</a:t>
                      </a:r>
                      <a:endParaRPr lang="en-US" sz="1500" dirty="0" smtClean="0">
                        <a:solidFill>
                          <a:srgbClr val="990000"/>
                        </a:solidFill>
                      </a:endParaRPr>
                    </a:p>
                  </a:txBody>
                  <a:tcPr marL="68580" marR="68580" marT="34290" marB="34290">
                    <a:lnR w="12700" cap="flat" cmpd="sng" algn="ctr">
                      <a:noFill/>
                      <a:prstDash val="solid"/>
                      <a:round/>
                      <a:headEnd type="none" w="med" len="med"/>
                      <a:tailEnd type="none" w="med" len="med"/>
                    </a:lnR>
                  </a:tcPr>
                </a:tc>
              </a:tr>
              <a:tr h="1415087">
                <a:tc>
                  <a:txBody>
                    <a:bodyPr/>
                    <a:lstStyle/>
                    <a:p>
                      <a:r>
                        <a:rPr lang="en-US" sz="1500" b="1" dirty="0" smtClean="0"/>
                        <a:t>Employees:</a:t>
                      </a:r>
                    </a:p>
                    <a:p>
                      <a:r>
                        <a:rPr lang="en-US" sz="1500" dirty="0" smtClean="0">
                          <a:solidFill>
                            <a:srgbClr val="C00000"/>
                          </a:solidFill>
                        </a:rPr>
                        <a:t>  </a:t>
                      </a:r>
                      <a:r>
                        <a:rPr lang="en-US" sz="2800" dirty="0" smtClean="0">
                          <a:solidFill>
                            <a:srgbClr val="990000"/>
                          </a:solidFill>
                        </a:rPr>
                        <a:t>14,732</a:t>
                      </a:r>
                      <a:r>
                        <a:rPr lang="en-US" sz="1500" dirty="0" smtClean="0">
                          <a:solidFill>
                            <a:srgbClr val="990000"/>
                          </a:solidFill>
                        </a:rPr>
                        <a:t> </a:t>
                      </a:r>
                      <a:r>
                        <a:rPr lang="en-US" sz="1500" dirty="0" smtClean="0">
                          <a:solidFill>
                            <a:srgbClr val="990000"/>
                          </a:solidFill>
                        </a:rPr>
                        <a:t>including hospital</a:t>
                      </a:r>
                    </a:p>
                    <a:p>
                      <a:r>
                        <a:rPr lang="en-US" sz="2800" dirty="0" smtClean="0">
                          <a:solidFill>
                            <a:srgbClr val="990000"/>
                          </a:solidFill>
                        </a:rPr>
                        <a:t>  </a:t>
                      </a:r>
                      <a:r>
                        <a:rPr lang="en-US" sz="2800" baseline="0" dirty="0" smtClean="0">
                          <a:solidFill>
                            <a:srgbClr val="990000"/>
                          </a:solidFill>
                        </a:rPr>
                        <a:t> </a:t>
                      </a:r>
                      <a:r>
                        <a:rPr lang="en-US" sz="2800" baseline="0" dirty="0" smtClean="0">
                          <a:solidFill>
                            <a:srgbClr val="990000"/>
                          </a:solidFill>
                        </a:rPr>
                        <a:t>2,695</a:t>
                      </a:r>
                      <a:r>
                        <a:rPr lang="en-US" sz="1500" baseline="0" dirty="0" smtClean="0">
                          <a:solidFill>
                            <a:srgbClr val="990000"/>
                          </a:solidFill>
                        </a:rPr>
                        <a:t> faculty (FT &amp; PT)</a:t>
                      </a:r>
                      <a:endParaRPr lang="en-US" sz="1500" dirty="0">
                        <a:solidFill>
                          <a:srgbClr val="990000"/>
                        </a:solidFill>
                      </a:endParaRPr>
                    </a:p>
                  </a:txBody>
                  <a:tcPr marL="68580" marR="68580" marT="34290" marB="34290">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r>
                        <a:rPr lang="en-US" sz="1500" b="1" dirty="0" smtClean="0"/>
                        <a:t>Finance:</a:t>
                      </a:r>
                    </a:p>
                    <a:p>
                      <a:r>
                        <a:rPr lang="en-US" sz="2800" baseline="0" dirty="0" smtClean="0">
                          <a:solidFill>
                            <a:srgbClr val="990000"/>
                          </a:solidFill>
                        </a:rPr>
                        <a:t>2.5 billion </a:t>
                      </a:r>
                      <a:r>
                        <a:rPr lang="en-US" sz="1500" baseline="0" dirty="0" smtClean="0">
                          <a:solidFill>
                            <a:srgbClr val="990000"/>
                          </a:solidFill>
                        </a:rPr>
                        <a:t>USD annual budget</a:t>
                      </a:r>
                    </a:p>
                    <a:p>
                      <a:r>
                        <a:rPr lang="en-US" sz="2800" b="0" baseline="0" dirty="0" smtClean="0">
                          <a:solidFill>
                            <a:srgbClr val="990000"/>
                          </a:solidFill>
                        </a:rPr>
                        <a:t>230 </a:t>
                      </a:r>
                      <a:r>
                        <a:rPr lang="en-US" sz="2800" b="0" baseline="0" dirty="0" smtClean="0">
                          <a:solidFill>
                            <a:srgbClr val="990000"/>
                          </a:solidFill>
                        </a:rPr>
                        <a:t>million </a:t>
                      </a:r>
                      <a:r>
                        <a:rPr lang="en-US" sz="1500" b="0" baseline="0" dirty="0" smtClean="0">
                          <a:solidFill>
                            <a:srgbClr val="990000"/>
                          </a:solidFill>
                        </a:rPr>
                        <a:t>USD research exp.</a:t>
                      </a:r>
                      <a:endParaRPr lang="en-US" sz="1500" b="0" dirty="0" smtClean="0">
                        <a:solidFill>
                          <a:srgbClr val="990000"/>
                        </a:solidFill>
                      </a:endParaRPr>
                    </a:p>
                  </a:txBody>
                  <a:tcPr marL="68580" marR="68580" marT="34290" marB="34290">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r>
            </a:tbl>
          </a:graphicData>
        </a:graphic>
      </p:graphicFrame>
      <p:grpSp>
        <p:nvGrpSpPr>
          <p:cNvPr id="6" name="Group 5"/>
          <p:cNvGrpSpPr/>
          <p:nvPr/>
        </p:nvGrpSpPr>
        <p:grpSpPr>
          <a:xfrm>
            <a:off x="569555" y="1154443"/>
            <a:ext cx="3859513" cy="1571828"/>
            <a:chOff x="574464" y="919326"/>
            <a:chExt cx="3859513" cy="1341980"/>
          </a:xfrm>
        </p:grpSpPr>
        <p:graphicFrame>
          <p:nvGraphicFramePr>
            <p:cNvPr id="7" name="Chart 6"/>
            <p:cNvGraphicFramePr/>
            <p:nvPr>
              <p:extLst>
                <p:ext uri="{D42A27DB-BD31-4B8C-83A1-F6EECF244321}">
                  <p14:modId xmlns:p14="http://schemas.microsoft.com/office/powerpoint/2010/main" val="1104957569"/>
                </p:ext>
              </p:extLst>
            </p:nvPr>
          </p:nvGraphicFramePr>
          <p:xfrm>
            <a:off x="1414495" y="919326"/>
            <a:ext cx="2774326" cy="134198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1579846" y="1184767"/>
              <a:ext cx="824265" cy="276999"/>
            </a:xfrm>
            <a:prstGeom prst="rect">
              <a:avLst/>
            </a:prstGeom>
            <a:noFill/>
          </p:spPr>
          <p:txBody>
            <a:bodyPr wrap="none" rtlCol="0">
              <a:spAutoFit/>
            </a:bodyPr>
            <a:lstStyle/>
            <a:p>
              <a:pPr defTabSz="342892" fontAlgn="base">
                <a:spcBef>
                  <a:spcPct val="0"/>
                </a:spcBef>
                <a:spcAft>
                  <a:spcPct val="0"/>
                </a:spcAft>
              </a:pPr>
              <a:r>
                <a:rPr lang="en-US" sz="1200" dirty="0">
                  <a:solidFill>
                    <a:srgbClr val="828383"/>
                  </a:solidFill>
                  <a:latin typeface="Arial" charset="0"/>
                  <a:ea typeface="ＭＳ Ｐゴシック" charset="0"/>
                </a:rPr>
                <a:t>Graduate</a:t>
              </a:r>
            </a:p>
          </p:txBody>
        </p:sp>
        <p:sp>
          <p:nvSpPr>
            <p:cNvPr id="9" name="TextBox 8"/>
            <p:cNvSpPr txBox="1"/>
            <p:nvPr/>
          </p:nvSpPr>
          <p:spPr>
            <a:xfrm>
              <a:off x="3228198" y="1827457"/>
              <a:ext cx="1205779" cy="276999"/>
            </a:xfrm>
            <a:prstGeom prst="rect">
              <a:avLst/>
            </a:prstGeom>
            <a:noFill/>
          </p:spPr>
          <p:txBody>
            <a:bodyPr wrap="none" rtlCol="0">
              <a:spAutoFit/>
            </a:bodyPr>
            <a:lstStyle/>
            <a:p>
              <a:pPr defTabSz="342892" fontAlgn="base">
                <a:spcBef>
                  <a:spcPct val="0"/>
                </a:spcBef>
                <a:spcAft>
                  <a:spcPct val="0"/>
                </a:spcAft>
              </a:pPr>
              <a:r>
                <a:rPr lang="en-US" sz="1200" dirty="0">
                  <a:solidFill>
                    <a:srgbClr val="990000"/>
                  </a:solidFill>
                  <a:latin typeface="Arial" charset="0"/>
                  <a:ea typeface="ＭＳ Ｐゴシック" charset="0"/>
                </a:rPr>
                <a:t>Undergraduate</a:t>
              </a:r>
            </a:p>
          </p:txBody>
        </p:sp>
        <p:sp>
          <p:nvSpPr>
            <p:cNvPr id="10" name="TextBox 9"/>
            <p:cNvSpPr txBox="1"/>
            <p:nvPr/>
          </p:nvSpPr>
          <p:spPr>
            <a:xfrm>
              <a:off x="574464" y="1563858"/>
              <a:ext cx="1189749" cy="276999"/>
            </a:xfrm>
            <a:prstGeom prst="rect">
              <a:avLst/>
            </a:prstGeom>
            <a:noFill/>
          </p:spPr>
          <p:txBody>
            <a:bodyPr wrap="none" rtlCol="0">
              <a:spAutoFit/>
            </a:bodyPr>
            <a:lstStyle/>
            <a:p>
              <a:pPr defTabSz="342892" fontAlgn="base">
                <a:spcBef>
                  <a:spcPct val="0"/>
                </a:spcBef>
                <a:spcAft>
                  <a:spcPct val="0"/>
                </a:spcAft>
              </a:pPr>
              <a:r>
                <a:rPr lang="en-US" sz="1200" dirty="0">
                  <a:solidFill>
                    <a:srgbClr val="A50021"/>
                  </a:solidFill>
                  <a:latin typeface="Arial" charset="0"/>
                  <a:ea typeface="ＭＳ Ｐゴシック" charset="0"/>
                </a:rPr>
                <a:t>Fall headcount</a:t>
              </a:r>
            </a:p>
          </p:txBody>
        </p:sp>
      </p:grpSp>
      <p:grpSp>
        <p:nvGrpSpPr>
          <p:cNvPr id="11" name="Group 10"/>
          <p:cNvGrpSpPr/>
          <p:nvPr/>
        </p:nvGrpSpPr>
        <p:grpSpPr>
          <a:xfrm>
            <a:off x="214320" y="3306102"/>
            <a:ext cx="2390532" cy="1693503"/>
            <a:chOff x="-28658" y="2786798"/>
            <a:chExt cx="2390532" cy="1124712"/>
          </a:xfrm>
        </p:grpSpPr>
        <p:graphicFrame>
          <p:nvGraphicFramePr>
            <p:cNvPr id="12" name="Chart 11"/>
            <p:cNvGraphicFramePr/>
            <p:nvPr>
              <p:extLst>
                <p:ext uri="{D42A27DB-BD31-4B8C-83A1-F6EECF244321}">
                  <p14:modId xmlns:p14="http://schemas.microsoft.com/office/powerpoint/2010/main" val="3807655635"/>
                </p:ext>
              </p:extLst>
            </p:nvPr>
          </p:nvGraphicFramePr>
          <p:xfrm>
            <a:off x="-28658" y="2786798"/>
            <a:ext cx="1909845" cy="1124712"/>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1462269" y="3008752"/>
              <a:ext cx="899605" cy="306607"/>
            </a:xfrm>
            <a:prstGeom prst="rect">
              <a:avLst/>
            </a:prstGeom>
            <a:noFill/>
          </p:spPr>
          <p:txBody>
            <a:bodyPr wrap="none" rtlCol="0">
              <a:spAutoFit/>
            </a:bodyPr>
            <a:lstStyle/>
            <a:p>
              <a:pPr defTabSz="342892" fontAlgn="base">
                <a:spcBef>
                  <a:spcPct val="0"/>
                </a:spcBef>
                <a:spcAft>
                  <a:spcPct val="0"/>
                </a:spcAft>
              </a:pPr>
              <a:r>
                <a:rPr lang="en-US" sz="1200" dirty="0" smtClean="0">
                  <a:solidFill>
                    <a:srgbClr val="4472C4"/>
                  </a:solidFill>
                  <a:latin typeface="Arial" charset="0"/>
                  <a:ea typeface="ＭＳ Ｐゴシック" charset="0"/>
                </a:rPr>
                <a:t> </a:t>
              </a:r>
              <a:r>
                <a:rPr lang="en-US" sz="1200" dirty="0">
                  <a:solidFill>
                    <a:srgbClr val="4472C4"/>
                  </a:solidFill>
                  <a:latin typeface="Arial" charset="0"/>
                  <a:ea typeface="ＭＳ Ｐゴシック" charset="0"/>
                </a:rPr>
                <a:t>Pell</a:t>
              </a:r>
            </a:p>
            <a:p>
              <a:pPr defTabSz="342892" fontAlgn="base">
                <a:spcBef>
                  <a:spcPct val="0"/>
                </a:spcBef>
                <a:spcAft>
                  <a:spcPct val="0"/>
                </a:spcAft>
              </a:pPr>
              <a:r>
                <a:rPr lang="en-US" sz="1200" dirty="0">
                  <a:solidFill>
                    <a:srgbClr val="4472C4"/>
                  </a:solidFill>
                  <a:latin typeface="Arial" charset="0"/>
                  <a:ea typeface="ＭＳ Ｐゴシック" charset="0"/>
                </a:rPr>
                <a:t>Recipients</a:t>
              </a:r>
            </a:p>
          </p:txBody>
        </p:sp>
      </p:grpSp>
      <p:graphicFrame>
        <p:nvGraphicFramePr>
          <p:cNvPr id="14" name="Chart 13"/>
          <p:cNvGraphicFramePr/>
          <p:nvPr>
            <p:extLst>
              <p:ext uri="{D42A27DB-BD31-4B8C-83A1-F6EECF244321}">
                <p14:modId xmlns:p14="http://schemas.microsoft.com/office/powerpoint/2010/main" val="3670812359"/>
              </p:ext>
            </p:extLst>
          </p:nvPr>
        </p:nvGraphicFramePr>
        <p:xfrm>
          <a:off x="2399202" y="2726271"/>
          <a:ext cx="1976621" cy="194732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p:cNvGraphicFramePr/>
          <p:nvPr>
            <p:extLst>
              <p:ext uri="{D42A27DB-BD31-4B8C-83A1-F6EECF244321}">
                <p14:modId xmlns:p14="http://schemas.microsoft.com/office/powerpoint/2010/main" val="2288608366"/>
              </p:ext>
            </p:extLst>
          </p:nvPr>
        </p:nvGraphicFramePr>
        <p:xfrm>
          <a:off x="4674830" y="3375379"/>
          <a:ext cx="4126270" cy="104957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5160047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Wrap-Up and Discussion</a:t>
            </a:r>
            <a:endParaRPr lang="en-US" dirty="0"/>
          </a:p>
        </p:txBody>
      </p:sp>
      <p:sp>
        <p:nvSpPr>
          <p:cNvPr id="3" name="Text Placeholder 2"/>
          <p:cNvSpPr>
            <a:spLocks noGrp="1"/>
          </p:cNvSpPr>
          <p:nvPr>
            <p:ph type="body" idx="1"/>
          </p:nvPr>
        </p:nvSpPr>
        <p:spPr/>
        <p:txBody>
          <a:bodyPr/>
          <a:lstStyle/>
          <a:p>
            <a:r>
              <a:rPr lang="en-US" dirty="0" smtClean="0"/>
              <a:t>Creating and implementing a data strategy is a process, not an IT project </a:t>
            </a:r>
            <a:r>
              <a:rPr lang="en-US" dirty="0" smtClean="0">
                <a:sym typeface="Wingdings" panose="05000000000000000000" pitchFamily="2" charset="2"/>
              </a:rPr>
              <a:t> establish sustainable systems</a:t>
            </a:r>
          </a:p>
          <a:p>
            <a:endParaRPr lang="en-US" dirty="0">
              <a:sym typeface="Wingdings" panose="05000000000000000000" pitchFamily="2" charset="2"/>
            </a:endParaRPr>
          </a:p>
          <a:p>
            <a:r>
              <a:rPr lang="en-US" dirty="0" smtClean="0">
                <a:sym typeface="Wingdings" panose="05000000000000000000" pitchFamily="2" charset="2"/>
              </a:rPr>
              <a:t>If it isn’t written down and shared, then it’s not a strategy, it’s a secret</a:t>
            </a:r>
          </a:p>
          <a:p>
            <a:endParaRPr lang="en-US" dirty="0">
              <a:sym typeface="Wingdings" panose="05000000000000000000" pitchFamily="2" charset="2"/>
            </a:endParaRPr>
          </a:p>
          <a:p>
            <a:r>
              <a:rPr lang="en-US" dirty="0" smtClean="0"/>
              <a:t>This is just one approach. How are you considering a data strategy at your institution?</a:t>
            </a:r>
            <a:endParaRPr lang="en-US" dirty="0"/>
          </a:p>
        </p:txBody>
      </p:sp>
      <p:sp>
        <p:nvSpPr>
          <p:cNvPr id="4" name="Slide Number Placeholder 3"/>
          <p:cNvSpPr>
            <a:spLocks noGrp="1"/>
          </p:cNvSpPr>
          <p:nvPr>
            <p:ph type="sldNum" sz="quarter" idx="12"/>
          </p:nvPr>
        </p:nvSpPr>
        <p:spPr/>
        <p:txBody>
          <a:bodyPr/>
          <a:lstStyle/>
          <a:p>
            <a:fld id="{935F4044-894B-B74C-BA70-A76DFBF02618}" type="slidenum">
              <a:rPr lang="en-US" smtClean="0"/>
              <a:pPr/>
              <a:t>30</a:t>
            </a:fld>
            <a:endParaRPr lang="en-US" dirty="0"/>
          </a:p>
        </p:txBody>
      </p:sp>
    </p:spTree>
    <p:extLst>
      <p:ext uri="{BB962C8B-B14F-4D97-AF65-F5344CB8AC3E}">
        <p14:creationId xmlns:p14="http://schemas.microsoft.com/office/powerpoint/2010/main" val="2155398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What is a data strategy?</a:t>
            </a:r>
            <a:endParaRPr lang="en-US" sz="4800" dirty="0"/>
          </a:p>
        </p:txBody>
      </p:sp>
      <p:sp>
        <p:nvSpPr>
          <p:cNvPr id="4" name="Slide Number Placeholder 3"/>
          <p:cNvSpPr>
            <a:spLocks noGrp="1"/>
          </p:cNvSpPr>
          <p:nvPr>
            <p:ph type="sldNum" sz="quarter" idx="12"/>
          </p:nvPr>
        </p:nvSpPr>
        <p:spPr/>
        <p:txBody>
          <a:bodyPr/>
          <a:lstStyle/>
          <a:p>
            <a:fld id="{935F4044-894B-B74C-BA70-A76DFBF02618}" type="slidenum">
              <a:rPr lang="en-US" smtClean="0"/>
              <a:pPr/>
              <a:t>4</a:t>
            </a:fld>
            <a:endParaRPr lang="en-US" dirty="0"/>
          </a:p>
        </p:txBody>
      </p:sp>
      <p:graphicFrame>
        <p:nvGraphicFramePr>
          <p:cNvPr id="5" name="Diagram 4"/>
          <p:cNvGraphicFramePr/>
          <p:nvPr>
            <p:extLst>
              <p:ext uri="{D42A27DB-BD31-4B8C-83A1-F6EECF244321}">
                <p14:modId xmlns:p14="http://schemas.microsoft.com/office/powerpoint/2010/main" val="929485500"/>
              </p:ext>
            </p:extLst>
          </p:nvPr>
        </p:nvGraphicFramePr>
        <p:xfrm>
          <a:off x="596899" y="1698170"/>
          <a:ext cx="7879443" cy="44268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6778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900" y="673100"/>
            <a:ext cx="8256814" cy="818657"/>
          </a:xfrm>
        </p:spPr>
        <p:txBody>
          <a:bodyPr>
            <a:noAutofit/>
          </a:bodyPr>
          <a:lstStyle/>
          <a:p>
            <a:r>
              <a:rPr lang="en-US" sz="4000" dirty="0"/>
              <a:t>Why do we need a data strategy?</a:t>
            </a:r>
            <a:endParaRPr lang="en-US" sz="3600" dirty="0"/>
          </a:p>
        </p:txBody>
      </p:sp>
      <p:sp>
        <p:nvSpPr>
          <p:cNvPr id="4" name="Slide Number Placeholder 3"/>
          <p:cNvSpPr>
            <a:spLocks noGrp="1"/>
          </p:cNvSpPr>
          <p:nvPr>
            <p:ph type="sldNum" sz="quarter" idx="12"/>
          </p:nvPr>
        </p:nvSpPr>
        <p:spPr/>
        <p:txBody>
          <a:bodyPr/>
          <a:lstStyle/>
          <a:p>
            <a:fld id="{935F4044-894B-B74C-BA70-A76DFBF02618}" type="slidenum">
              <a:rPr lang="en-US" smtClean="0"/>
              <a:pPr/>
              <a:t>5</a:t>
            </a:fld>
            <a:endParaRPr lang="en-US" dirty="0"/>
          </a:p>
        </p:txBody>
      </p:sp>
      <p:graphicFrame>
        <p:nvGraphicFramePr>
          <p:cNvPr id="5" name="Diagram 4"/>
          <p:cNvGraphicFramePr/>
          <p:nvPr>
            <p:extLst>
              <p:ext uri="{D42A27DB-BD31-4B8C-83A1-F6EECF244321}">
                <p14:modId xmlns:p14="http://schemas.microsoft.com/office/powerpoint/2010/main" val="2839496546"/>
              </p:ext>
            </p:extLst>
          </p:nvPr>
        </p:nvGraphicFramePr>
        <p:xfrm>
          <a:off x="596899" y="1614714"/>
          <a:ext cx="8149068" cy="4495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41191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Selected Stony Brook data assets</a:t>
            </a:r>
            <a:endParaRPr lang="en-US" sz="3600" dirty="0"/>
          </a:p>
        </p:txBody>
      </p:sp>
      <p:sp>
        <p:nvSpPr>
          <p:cNvPr id="4" name="Slide Number Placeholder 3"/>
          <p:cNvSpPr>
            <a:spLocks noGrp="1"/>
          </p:cNvSpPr>
          <p:nvPr>
            <p:ph type="sldNum" sz="quarter" idx="12"/>
          </p:nvPr>
        </p:nvSpPr>
        <p:spPr/>
        <p:txBody>
          <a:bodyPr/>
          <a:lstStyle/>
          <a:p>
            <a:fld id="{935F4044-894B-B74C-BA70-A76DFBF02618}" type="slidenum">
              <a:rPr lang="en-US" smtClean="0"/>
              <a:pPr/>
              <a:t>6</a:t>
            </a:fld>
            <a:endParaRPr lang="en-US" dirty="0"/>
          </a:p>
        </p:txBody>
      </p:sp>
      <p:pic>
        <p:nvPicPr>
          <p:cNvPr id="6" name="Picture 5"/>
          <p:cNvPicPr>
            <a:picLocks noChangeAspect="1"/>
          </p:cNvPicPr>
          <p:nvPr/>
        </p:nvPicPr>
        <p:blipFill>
          <a:blip r:embed="rId2"/>
          <a:stretch>
            <a:fillRect/>
          </a:stretch>
        </p:blipFill>
        <p:spPr>
          <a:xfrm>
            <a:off x="509331" y="1296055"/>
            <a:ext cx="1196645" cy="1188720"/>
          </a:xfrm>
          <a:prstGeom prst="rect">
            <a:avLst/>
          </a:prstGeom>
        </p:spPr>
      </p:pic>
      <p:pic>
        <p:nvPicPr>
          <p:cNvPr id="7" name="Picture 6"/>
          <p:cNvPicPr>
            <a:picLocks noChangeAspect="1"/>
          </p:cNvPicPr>
          <p:nvPr/>
        </p:nvPicPr>
        <p:blipFill>
          <a:blip r:embed="rId3"/>
          <a:stretch>
            <a:fillRect/>
          </a:stretch>
        </p:blipFill>
        <p:spPr>
          <a:xfrm>
            <a:off x="3994726" y="1313180"/>
            <a:ext cx="897863" cy="1188720"/>
          </a:xfrm>
          <a:prstGeom prst="rect">
            <a:avLst/>
          </a:prstGeom>
        </p:spPr>
      </p:pic>
      <p:pic>
        <p:nvPicPr>
          <p:cNvPr id="8" name="Picture 7"/>
          <p:cNvPicPr>
            <a:picLocks noChangeAspect="1"/>
          </p:cNvPicPr>
          <p:nvPr/>
        </p:nvPicPr>
        <p:blipFill>
          <a:blip r:embed="rId4"/>
          <a:stretch>
            <a:fillRect/>
          </a:stretch>
        </p:blipFill>
        <p:spPr>
          <a:xfrm>
            <a:off x="6272340" y="1271254"/>
            <a:ext cx="1857375" cy="1188720"/>
          </a:xfrm>
          <a:prstGeom prst="rect">
            <a:avLst/>
          </a:prstGeom>
        </p:spPr>
      </p:pic>
      <p:pic>
        <p:nvPicPr>
          <p:cNvPr id="9" name="Picture 8"/>
          <p:cNvPicPr>
            <a:picLocks noChangeAspect="1"/>
          </p:cNvPicPr>
          <p:nvPr/>
        </p:nvPicPr>
        <p:blipFill>
          <a:blip r:embed="rId5"/>
          <a:stretch>
            <a:fillRect/>
          </a:stretch>
        </p:blipFill>
        <p:spPr>
          <a:xfrm>
            <a:off x="1871812" y="1413887"/>
            <a:ext cx="1786798" cy="1018642"/>
          </a:xfrm>
          <a:prstGeom prst="rect">
            <a:avLst/>
          </a:prstGeom>
        </p:spPr>
      </p:pic>
      <p:pic>
        <p:nvPicPr>
          <p:cNvPr id="10" name="Picture 9"/>
          <p:cNvPicPr>
            <a:picLocks noChangeAspect="1"/>
          </p:cNvPicPr>
          <p:nvPr/>
        </p:nvPicPr>
        <p:blipFill>
          <a:blip r:embed="rId6"/>
          <a:stretch>
            <a:fillRect/>
          </a:stretch>
        </p:blipFill>
        <p:spPr>
          <a:xfrm>
            <a:off x="2727348" y="2885870"/>
            <a:ext cx="2627993" cy="1194542"/>
          </a:xfrm>
          <a:prstGeom prst="rect">
            <a:avLst/>
          </a:prstGeom>
        </p:spPr>
      </p:pic>
      <p:pic>
        <p:nvPicPr>
          <p:cNvPr id="13" name="Picture 12"/>
          <p:cNvPicPr>
            <a:picLocks noChangeAspect="1"/>
          </p:cNvPicPr>
          <p:nvPr/>
        </p:nvPicPr>
        <p:blipFill>
          <a:blip r:embed="rId7"/>
          <a:stretch>
            <a:fillRect/>
          </a:stretch>
        </p:blipFill>
        <p:spPr>
          <a:xfrm>
            <a:off x="5009122" y="1296055"/>
            <a:ext cx="938341" cy="1191947"/>
          </a:xfrm>
          <a:prstGeom prst="rect">
            <a:avLst/>
          </a:prstGeom>
        </p:spPr>
      </p:pic>
      <p:pic>
        <p:nvPicPr>
          <p:cNvPr id="15" name="Picture 14"/>
          <p:cNvPicPr>
            <a:picLocks noChangeAspect="1"/>
          </p:cNvPicPr>
          <p:nvPr/>
        </p:nvPicPr>
        <p:blipFill>
          <a:blip r:embed="rId8"/>
          <a:stretch>
            <a:fillRect/>
          </a:stretch>
        </p:blipFill>
        <p:spPr>
          <a:xfrm>
            <a:off x="5454258" y="3531243"/>
            <a:ext cx="2800350" cy="609600"/>
          </a:xfrm>
          <a:prstGeom prst="rect">
            <a:avLst/>
          </a:prstGeom>
        </p:spPr>
      </p:pic>
      <p:pic>
        <p:nvPicPr>
          <p:cNvPr id="2058" name="Picture 10" descr=" Integrated Postsecondary Education Data System (IPEDS) log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19804" y="2849562"/>
            <a:ext cx="1671210" cy="49576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10"/>
          <a:stretch>
            <a:fillRect/>
          </a:stretch>
        </p:blipFill>
        <p:spPr>
          <a:xfrm>
            <a:off x="580724" y="3682835"/>
            <a:ext cx="2105025" cy="533400"/>
          </a:xfrm>
          <a:prstGeom prst="rect">
            <a:avLst/>
          </a:prstGeom>
        </p:spPr>
      </p:pic>
      <p:pic>
        <p:nvPicPr>
          <p:cNvPr id="17" name="Picture 16"/>
          <p:cNvPicPr>
            <a:picLocks noChangeAspect="1"/>
          </p:cNvPicPr>
          <p:nvPr/>
        </p:nvPicPr>
        <p:blipFill>
          <a:blip r:embed="rId11"/>
          <a:stretch>
            <a:fillRect/>
          </a:stretch>
        </p:blipFill>
        <p:spPr>
          <a:xfrm>
            <a:off x="493181" y="5330718"/>
            <a:ext cx="2763052" cy="796787"/>
          </a:xfrm>
          <a:prstGeom prst="rect">
            <a:avLst/>
          </a:prstGeom>
        </p:spPr>
      </p:pic>
      <p:pic>
        <p:nvPicPr>
          <p:cNvPr id="19" name="Picture 18"/>
          <p:cNvPicPr>
            <a:picLocks noChangeAspect="1"/>
          </p:cNvPicPr>
          <p:nvPr/>
        </p:nvPicPr>
        <p:blipFill>
          <a:blip r:embed="rId12"/>
          <a:stretch>
            <a:fillRect/>
          </a:stretch>
        </p:blipFill>
        <p:spPr>
          <a:xfrm>
            <a:off x="473457" y="4372438"/>
            <a:ext cx="861780" cy="840018"/>
          </a:xfrm>
          <a:prstGeom prst="rect">
            <a:avLst/>
          </a:prstGeom>
        </p:spPr>
      </p:pic>
      <p:pic>
        <p:nvPicPr>
          <p:cNvPr id="20" name="Picture 19"/>
          <p:cNvPicPr>
            <a:picLocks noChangeAspect="1"/>
          </p:cNvPicPr>
          <p:nvPr/>
        </p:nvPicPr>
        <p:blipFill>
          <a:blip r:embed="rId13"/>
          <a:stretch>
            <a:fillRect/>
          </a:stretch>
        </p:blipFill>
        <p:spPr>
          <a:xfrm>
            <a:off x="8296207" y="1173508"/>
            <a:ext cx="556651" cy="4429005"/>
          </a:xfrm>
          <a:prstGeom prst="rect">
            <a:avLst/>
          </a:prstGeom>
        </p:spPr>
      </p:pic>
      <p:pic>
        <p:nvPicPr>
          <p:cNvPr id="22" name="Picture 21"/>
          <p:cNvPicPr>
            <a:picLocks noChangeAspect="1"/>
          </p:cNvPicPr>
          <p:nvPr/>
        </p:nvPicPr>
        <p:blipFill>
          <a:blip r:embed="rId14"/>
          <a:stretch>
            <a:fillRect/>
          </a:stretch>
        </p:blipFill>
        <p:spPr>
          <a:xfrm>
            <a:off x="2040430" y="4356855"/>
            <a:ext cx="1146751" cy="799495"/>
          </a:xfrm>
          <a:prstGeom prst="rect">
            <a:avLst/>
          </a:prstGeom>
        </p:spPr>
      </p:pic>
      <p:pic>
        <p:nvPicPr>
          <p:cNvPr id="23" name="Picture 2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558419" y="4296955"/>
            <a:ext cx="1883017" cy="670226"/>
          </a:xfrm>
          <a:prstGeom prst="rect">
            <a:avLst/>
          </a:prstGeom>
        </p:spPr>
      </p:pic>
      <p:sp>
        <p:nvSpPr>
          <p:cNvPr id="24" name="TextBox 23"/>
          <p:cNvSpPr txBox="1"/>
          <p:nvPr/>
        </p:nvSpPr>
        <p:spPr>
          <a:xfrm>
            <a:off x="3531465" y="4967181"/>
            <a:ext cx="2041841" cy="1323439"/>
          </a:xfrm>
          <a:prstGeom prst="rect">
            <a:avLst/>
          </a:prstGeom>
          <a:noFill/>
        </p:spPr>
        <p:txBody>
          <a:bodyPr wrap="none" rtlCol="0">
            <a:spAutoFit/>
          </a:bodyPr>
          <a:lstStyle/>
          <a:p>
            <a:pPr algn="ctr"/>
            <a:r>
              <a:rPr lang="en-US" sz="2000" b="1" dirty="0" smtClean="0"/>
              <a:t>Assessment Data</a:t>
            </a:r>
          </a:p>
          <a:p>
            <a:pPr algn="ctr"/>
            <a:r>
              <a:rPr lang="en-US" sz="2000" b="1" dirty="0" smtClean="0"/>
              <a:t>Help Desk Tickets</a:t>
            </a:r>
          </a:p>
          <a:p>
            <a:pPr algn="ctr"/>
            <a:r>
              <a:rPr lang="en-US" sz="2000" b="1" dirty="0" smtClean="0"/>
              <a:t>Card Swipes</a:t>
            </a:r>
          </a:p>
          <a:p>
            <a:pPr algn="ctr"/>
            <a:r>
              <a:rPr lang="en-US" sz="2000" b="1" dirty="0" smtClean="0"/>
              <a:t>Surveys</a:t>
            </a:r>
            <a:endParaRPr lang="en-US" sz="2000" b="1" dirty="0"/>
          </a:p>
        </p:txBody>
      </p:sp>
      <p:pic>
        <p:nvPicPr>
          <p:cNvPr id="25" name="Picture 24"/>
          <p:cNvPicPr>
            <a:picLocks noChangeAspect="1"/>
          </p:cNvPicPr>
          <p:nvPr/>
        </p:nvPicPr>
        <p:blipFill>
          <a:blip r:embed="rId16"/>
          <a:stretch>
            <a:fillRect/>
          </a:stretch>
        </p:blipFill>
        <p:spPr>
          <a:xfrm>
            <a:off x="5664324" y="4354622"/>
            <a:ext cx="2590284" cy="603816"/>
          </a:xfrm>
          <a:prstGeom prst="rect">
            <a:avLst/>
          </a:prstGeom>
        </p:spPr>
      </p:pic>
      <p:pic>
        <p:nvPicPr>
          <p:cNvPr id="27" name="Picture 26"/>
          <p:cNvPicPr>
            <a:picLocks noChangeAspect="1"/>
          </p:cNvPicPr>
          <p:nvPr/>
        </p:nvPicPr>
        <p:blipFill>
          <a:blip r:embed="rId17"/>
          <a:stretch>
            <a:fillRect/>
          </a:stretch>
        </p:blipFill>
        <p:spPr>
          <a:xfrm>
            <a:off x="5643323" y="5106019"/>
            <a:ext cx="1533525" cy="390525"/>
          </a:xfrm>
          <a:prstGeom prst="rect">
            <a:avLst/>
          </a:prstGeom>
        </p:spPr>
      </p:pic>
      <p:pic>
        <p:nvPicPr>
          <p:cNvPr id="28" name="Picture 27"/>
          <p:cNvPicPr>
            <a:picLocks noChangeAspect="1"/>
          </p:cNvPicPr>
          <p:nvPr/>
        </p:nvPicPr>
        <p:blipFill>
          <a:blip r:embed="rId18"/>
          <a:stretch>
            <a:fillRect/>
          </a:stretch>
        </p:blipFill>
        <p:spPr>
          <a:xfrm>
            <a:off x="7254240" y="5190706"/>
            <a:ext cx="1021168" cy="800169"/>
          </a:xfrm>
          <a:prstGeom prst="rect">
            <a:avLst/>
          </a:prstGeom>
        </p:spPr>
      </p:pic>
      <p:pic>
        <p:nvPicPr>
          <p:cNvPr id="29" name="Picture 28"/>
          <p:cNvPicPr>
            <a:picLocks noChangeAspect="1"/>
          </p:cNvPicPr>
          <p:nvPr/>
        </p:nvPicPr>
        <p:blipFill>
          <a:blip r:embed="rId19"/>
          <a:stretch>
            <a:fillRect/>
          </a:stretch>
        </p:blipFill>
        <p:spPr>
          <a:xfrm>
            <a:off x="5664324" y="5729110"/>
            <a:ext cx="1318374" cy="284733"/>
          </a:xfrm>
          <a:prstGeom prst="rect">
            <a:avLst/>
          </a:prstGeom>
        </p:spPr>
      </p:pic>
      <p:pic>
        <p:nvPicPr>
          <p:cNvPr id="30" name="Picture 29"/>
          <p:cNvPicPr>
            <a:picLocks noChangeAspect="1"/>
          </p:cNvPicPr>
          <p:nvPr/>
        </p:nvPicPr>
        <p:blipFill>
          <a:blip r:embed="rId20"/>
          <a:stretch>
            <a:fillRect/>
          </a:stretch>
        </p:blipFill>
        <p:spPr>
          <a:xfrm>
            <a:off x="465470" y="2742679"/>
            <a:ext cx="2051681" cy="891420"/>
          </a:xfrm>
          <a:prstGeom prst="rect">
            <a:avLst/>
          </a:prstGeom>
        </p:spPr>
      </p:pic>
      <p:pic>
        <p:nvPicPr>
          <p:cNvPr id="31" name="Picture 30"/>
          <p:cNvPicPr>
            <a:picLocks noChangeAspect="1"/>
          </p:cNvPicPr>
          <p:nvPr/>
        </p:nvPicPr>
        <p:blipFill>
          <a:blip r:embed="rId21"/>
          <a:stretch>
            <a:fillRect/>
          </a:stretch>
        </p:blipFill>
        <p:spPr>
          <a:xfrm>
            <a:off x="1581215" y="6294071"/>
            <a:ext cx="2918713" cy="563929"/>
          </a:xfrm>
          <a:prstGeom prst="rect">
            <a:avLst/>
          </a:prstGeom>
        </p:spPr>
      </p:pic>
    </p:spTree>
    <p:extLst>
      <p:ext uri="{BB962C8B-B14F-4D97-AF65-F5344CB8AC3E}">
        <p14:creationId xmlns:p14="http://schemas.microsoft.com/office/powerpoint/2010/main" val="19985875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Stony Brook’s mission</a:t>
            </a:r>
            <a:endParaRPr lang="en-US" sz="3600" dirty="0"/>
          </a:p>
        </p:txBody>
      </p:sp>
      <p:sp>
        <p:nvSpPr>
          <p:cNvPr id="3" name="Text Placeholder 2"/>
          <p:cNvSpPr>
            <a:spLocks noGrp="1"/>
          </p:cNvSpPr>
          <p:nvPr>
            <p:ph type="body" idx="1"/>
          </p:nvPr>
        </p:nvSpPr>
        <p:spPr>
          <a:xfrm>
            <a:off x="596900" y="1289957"/>
            <a:ext cx="7992784" cy="4136724"/>
          </a:xfrm>
        </p:spPr>
        <p:txBody>
          <a:bodyPr/>
          <a:lstStyle/>
          <a:p>
            <a:pPr marL="0" indent="0">
              <a:buNone/>
            </a:pPr>
            <a:r>
              <a:rPr lang="en-US" dirty="0"/>
              <a:t>The university has a five-part </a:t>
            </a:r>
            <a:r>
              <a:rPr lang="en-US" u="sng" dirty="0">
                <a:hlinkClick r:id="rId2"/>
              </a:rPr>
              <a:t>mission</a:t>
            </a:r>
            <a:r>
              <a:rPr lang="en-US" dirty="0"/>
              <a:t> to provide </a:t>
            </a:r>
            <a:r>
              <a:rPr lang="en-US" dirty="0" smtClean="0"/>
              <a:t>and </a:t>
            </a:r>
            <a:r>
              <a:rPr lang="en-US" dirty="0"/>
              <a:t>carry-out</a:t>
            </a:r>
            <a:r>
              <a:rPr lang="en-US" dirty="0" smtClean="0"/>
              <a:t>:</a:t>
            </a:r>
          </a:p>
          <a:p>
            <a:pPr marL="0" indent="0">
              <a:buNone/>
            </a:pPr>
            <a:endParaRPr lang="en-US" dirty="0"/>
          </a:p>
          <a:p>
            <a:r>
              <a:rPr lang="en-US" sz="2400" dirty="0"/>
              <a:t>Highest quality comprehensive education</a:t>
            </a:r>
          </a:p>
          <a:p>
            <a:r>
              <a:rPr lang="en-US" sz="2400" dirty="0"/>
              <a:t>Highest quality research and intellectual endeavors</a:t>
            </a:r>
          </a:p>
          <a:p>
            <a:r>
              <a:rPr lang="en-US" sz="2400" dirty="0"/>
              <a:t>Leadership for economic growth, technology, and culture</a:t>
            </a:r>
          </a:p>
          <a:p>
            <a:r>
              <a:rPr lang="en-US" sz="2400" dirty="0"/>
              <a:t>State-of-the-art innovative health care, with service to region and traditionally </a:t>
            </a:r>
            <a:r>
              <a:rPr lang="en-US" sz="2400" dirty="0" smtClean="0"/>
              <a:t>underserved populations</a:t>
            </a:r>
            <a:endParaRPr lang="en-US" sz="2400" dirty="0"/>
          </a:p>
          <a:p>
            <a:r>
              <a:rPr lang="en-US" sz="2400" dirty="0"/>
              <a:t>Diversity and positioning Stony Brook in global community</a:t>
            </a:r>
          </a:p>
          <a:p>
            <a:endParaRPr lang="en-US" dirty="0"/>
          </a:p>
        </p:txBody>
      </p:sp>
      <p:sp>
        <p:nvSpPr>
          <p:cNvPr id="4" name="Slide Number Placeholder 3"/>
          <p:cNvSpPr>
            <a:spLocks noGrp="1"/>
          </p:cNvSpPr>
          <p:nvPr>
            <p:ph type="sldNum" sz="quarter" idx="12"/>
          </p:nvPr>
        </p:nvSpPr>
        <p:spPr/>
        <p:txBody>
          <a:bodyPr/>
          <a:lstStyle/>
          <a:p>
            <a:fld id="{935F4044-894B-B74C-BA70-A76DFBF02618}" type="slidenum">
              <a:rPr lang="en-US" smtClean="0"/>
              <a:pPr/>
              <a:t>7</a:t>
            </a:fld>
            <a:endParaRPr lang="en-US" dirty="0"/>
          </a:p>
        </p:txBody>
      </p:sp>
    </p:spTree>
    <p:extLst>
      <p:ext uri="{BB962C8B-B14F-4D97-AF65-F5344CB8AC3E}">
        <p14:creationId xmlns:p14="http://schemas.microsoft.com/office/powerpoint/2010/main" val="40228030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of Stony Brook’s data </a:t>
            </a:r>
            <a:r>
              <a:rPr lang="en-US" dirty="0"/>
              <a:t>s</a:t>
            </a:r>
            <a:r>
              <a:rPr lang="en-US" dirty="0" smtClean="0"/>
              <a:t>trategy</a:t>
            </a:r>
            <a:endParaRPr lang="en-US" dirty="0"/>
          </a:p>
        </p:txBody>
      </p:sp>
      <p:sp>
        <p:nvSpPr>
          <p:cNvPr id="4" name="Slide Number Placeholder 3"/>
          <p:cNvSpPr>
            <a:spLocks noGrp="1"/>
          </p:cNvSpPr>
          <p:nvPr>
            <p:ph type="sldNum" sz="quarter" idx="12"/>
          </p:nvPr>
        </p:nvSpPr>
        <p:spPr/>
        <p:txBody>
          <a:bodyPr/>
          <a:lstStyle/>
          <a:p>
            <a:fld id="{935F4044-894B-B74C-BA70-A76DFBF02618}" type="slidenum">
              <a:rPr lang="en-US" smtClean="0"/>
              <a:pPr/>
              <a:t>8</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356265806"/>
              </p:ext>
            </p:extLst>
          </p:nvPr>
        </p:nvGraphicFramePr>
        <p:xfrm>
          <a:off x="711200" y="1397000"/>
          <a:ext cx="7344228" cy="4713513"/>
        </p:xfrm>
        <a:graphic>
          <a:graphicData uri="http://schemas.openxmlformats.org/drawingml/2006/table">
            <a:tbl>
              <a:tblPr firstRow="1" bandRow="1">
                <a:tableStyleId>{5940675A-B579-460E-94D1-54222C63F5DA}</a:tableStyleId>
              </a:tblPr>
              <a:tblGrid>
                <a:gridCol w="1190171"/>
                <a:gridCol w="6154057"/>
              </a:tblGrid>
              <a:tr h="673359">
                <a:tc>
                  <a:txBody>
                    <a:bodyPr/>
                    <a:lstStyle/>
                    <a:p>
                      <a:pPr marL="0" marR="0" algn="just">
                        <a:lnSpc>
                          <a:spcPct val="115000"/>
                        </a:lnSpc>
                        <a:spcBef>
                          <a:spcPts val="0"/>
                        </a:spcBef>
                        <a:spcAft>
                          <a:spcPts val="0"/>
                        </a:spcAft>
                      </a:pPr>
                      <a:endParaRPr lang="en-US" sz="3600" b="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just">
                        <a:lnSpc>
                          <a:spcPct val="115000"/>
                        </a:lnSpc>
                        <a:spcBef>
                          <a:spcPts val="0"/>
                        </a:spcBef>
                        <a:spcAft>
                          <a:spcPts val="200"/>
                        </a:spcAft>
                      </a:pPr>
                      <a:r>
                        <a:rPr lang="en-US" sz="3600" b="0" kern="0" cap="none" spc="25" baseline="0" dirty="0">
                          <a:effectLst/>
                          <a:latin typeface="Georgia" panose="02040502050405020303" pitchFamily="18" charset="0"/>
                        </a:rPr>
                        <a:t>Data </a:t>
                      </a:r>
                      <a:r>
                        <a:rPr lang="en-US" sz="3600" b="0" kern="0" cap="none" spc="25" baseline="0" dirty="0" smtClean="0">
                          <a:effectLst/>
                          <a:latin typeface="Georgia" panose="02040502050405020303" pitchFamily="18" charset="0"/>
                        </a:rPr>
                        <a:t>acquisition</a:t>
                      </a:r>
                      <a:endParaRPr lang="en-US" sz="3600" b="0" kern="0" cap="none" spc="25" baseline="0" dirty="0">
                        <a:effectLst/>
                        <a:latin typeface="Georgia" panose="020405020504050203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673359">
                <a:tc>
                  <a:txBody>
                    <a:bodyPr/>
                    <a:lstStyle/>
                    <a:p>
                      <a:pPr marL="0" marR="0" algn="just">
                        <a:lnSpc>
                          <a:spcPct val="115000"/>
                        </a:lnSpc>
                        <a:spcBef>
                          <a:spcPts val="0"/>
                        </a:spcBef>
                        <a:spcAft>
                          <a:spcPts val="0"/>
                        </a:spcAft>
                      </a:pPr>
                      <a:endParaRPr lang="en-US" sz="3600" b="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just">
                        <a:lnSpc>
                          <a:spcPct val="115000"/>
                        </a:lnSpc>
                        <a:spcBef>
                          <a:spcPts val="0"/>
                        </a:spcBef>
                        <a:spcAft>
                          <a:spcPts val="200"/>
                        </a:spcAft>
                      </a:pPr>
                      <a:r>
                        <a:rPr lang="en-US" sz="3600" b="0" kern="0" cap="none" spc="25" baseline="0" dirty="0">
                          <a:effectLst/>
                          <a:latin typeface="Georgia" panose="02040502050405020303" pitchFamily="18" charset="0"/>
                        </a:rPr>
                        <a:t>Data </a:t>
                      </a:r>
                      <a:r>
                        <a:rPr lang="en-US" sz="3600" b="0" kern="0" cap="none" spc="25" baseline="0" dirty="0" smtClean="0">
                          <a:effectLst/>
                          <a:latin typeface="Georgia" panose="02040502050405020303" pitchFamily="18" charset="0"/>
                        </a:rPr>
                        <a:t>governance</a:t>
                      </a:r>
                      <a:endParaRPr lang="en-US" sz="3600" b="0" kern="0" cap="none" spc="25" baseline="0" dirty="0">
                        <a:effectLst/>
                        <a:latin typeface="Georgia" panose="020405020504050203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673359">
                <a:tc>
                  <a:txBody>
                    <a:bodyPr/>
                    <a:lstStyle/>
                    <a:p>
                      <a:pPr marL="0" marR="0" algn="just">
                        <a:lnSpc>
                          <a:spcPct val="115000"/>
                        </a:lnSpc>
                        <a:spcBef>
                          <a:spcPts val="0"/>
                        </a:spcBef>
                        <a:spcAft>
                          <a:spcPts val="0"/>
                        </a:spcAft>
                      </a:pPr>
                      <a:endParaRPr lang="en-US" sz="3600" b="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just">
                        <a:lnSpc>
                          <a:spcPct val="115000"/>
                        </a:lnSpc>
                        <a:spcBef>
                          <a:spcPts val="0"/>
                        </a:spcBef>
                        <a:spcAft>
                          <a:spcPts val="200"/>
                        </a:spcAft>
                      </a:pPr>
                      <a:r>
                        <a:rPr lang="en-US" sz="3600" b="0" kern="0" cap="none" spc="25" baseline="0" dirty="0">
                          <a:effectLst/>
                          <a:latin typeface="Georgia" panose="02040502050405020303" pitchFamily="18" charset="0"/>
                        </a:rPr>
                        <a:t>Data </a:t>
                      </a:r>
                      <a:r>
                        <a:rPr lang="en-US" sz="3600" b="0" kern="0" cap="none" spc="25" baseline="0" dirty="0" smtClean="0">
                          <a:effectLst/>
                          <a:latin typeface="Georgia" panose="02040502050405020303" pitchFamily="18" charset="0"/>
                        </a:rPr>
                        <a:t>quality</a:t>
                      </a:r>
                      <a:endParaRPr lang="en-US" sz="3600" b="0" kern="0" cap="none" spc="25" baseline="0" dirty="0">
                        <a:effectLst/>
                        <a:latin typeface="Georgia" panose="020405020504050203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673359">
                <a:tc>
                  <a:txBody>
                    <a:bodyPr/>
                    <a:lstStyle/>
                    <a:p>
                      <a:pPr marL="0" marR="0" algn="just">
                        <a:lnSpc>
                          <a:spcPct val="115000"/>
                        </a:lnSpc>
                        <a:spcBef>
                          <a:spcPts val="0"/>
                        </a:spcBef>
                        <a:spcAft>
                          <a:spcPts val="0"/>
                        </a:spcAft>
                      </a:pPr>
                      <a:endParaRPr lang="en-US" sz="3600" b="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just">
                        <a:lnSpc>
                          <a:spcPct val="115000"/>
                        </a:lnSpc>
                        <a:spcBef>
                          <a:spcPts val="0"/>
                        </a:spcBef>
                        <a:spcAft>
                          <a:spcPts val="200"/>
                        </a:spcAft>
                      </a:pPr>
                      <a:r>
                        <a:rPr lang="en-US" sz="3600" b="0" kern="0" cap="none" spc="25" baseline="0" dirty="0">
                          <a:effectLst/>
                          <a:latin typeface="Georgia" panose="02040502050405020303" pitchFamily="18" charset="0"/>
                        </a:rPr>
                        <a:t>Data </a:t>
                      </a:r>
                      <a:r>
                        <a:rPr lang="en-US" sz="3600" b="0" kern="0" cap="none" spc="25" baseline="0" dirty="0" smtClean="0">
                          <a:effectLst/>
                          <a:latin typeface="Georgia" panose="02040502050405020303" pitchFamily="18" charset="0"/>
                        </a:rPr>
                        <a:t>access</a:t>
                      </a:r>
                      <a:endParaRPr lang="en-US" sz="3600" b="0" kern="0" cap="none" spc="25" baseline="0" dirty="0">
                        <a:effectLst/>
                        <a:latin typeface="Georgia" panose="020405020504050203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673359">
                <a:tc>
                  <a:txBody>
                    <a:bodyPr/>
                    <a:lstStyle/>
                    <a:p>
                      <a:pPr marL="0" marR="0" algn="just">
                        <a:lnSpc>
                          <a:spcPct val="115000"/>
                        </a:lnSpc>
                        <a:spcBef>
                          <a:spcPts val="0"/>
                        </a:spcBef>
                        <a:spcAft>
                          <a:spcPts val="0"/>
                        </a:spcAft>
                      </a:pPr>
                      <a:endParaRPr lang="en-US" sz="3600" b="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just">
                        <a:lnSpc>
                          <a:spcPct val="115000"/>
                        </a:lnSpc>
                        <a:spcBef>
                          <a:spcPts val="0"/>
                        </a:spcBef>
                        <a:spcAft>
                          <a:spcPts val="200"/>
                        </a:spcAft>
                      </a:pPr>
                      <a:r>
                        <a:rPr lang="en-US" sz="3600" b="0" kern="0" cap="none" spc="25" baseline="0" dirty="0">
                          <a:effectLst/>
                          <a:latin typeface="Georgia" panose="02040502050405020303" pitchFamily="18" charset="0"/>
                        </a:rPr>
                        <a:t>Data </a:t>
                      </a:r>
                      <a:r>
                        <a:rPr lang="en-US" sz="3600" b="0" kern="0" cap="none" spc="25" baseline="0" dirty="0" smtClean="0">
                          <a:effectLst/>
                          <a:latin typeface="Georgia" panose="02040502050405020303" pitchFamily="18" charset="0"/>
                        </a:rPr>
                        <a:t>usage &amp; literacy</a:t>
                      </a:r>
                      <a:endParaRPr lang="en-US" sz="3600" b="0" kern="0" cap="none" spc="25" baseline="0" dirty="0">
                        <a:effectLst/>
                        <a:latin typeface="Georgia" panose="020405020504050203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673359">
                <a:tc>
                  <a:txBody>
                    <a:bodyPr/>
                    <a:lstStyle/>
                    <a:p>
                      <a:pPr marL="0" marR="0" algn="just">
                        <a:lnSpc>
                          <a:spcPct val="115000"/>
                        </a:lnSpc>
                        <a:spcBef>
                          <a:spcPts val="0"/>
                        </a:spcBef>
                        <a:spcAft>
                          <a:spcPts val="0"/>
                        </a:spcAft>
                      </a:pPr>
                      <a:endParaRPr lang="en-US" sz="3600" b="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just">
                        <a:lnSpc>
                          <a:spcPct val="115000"/>
                        </a:lnSpc>
                        <a:spcBef>
                          <a:spcPts val="0"/>
                        </a:spcBef>
                        <a:spcAft>
                          <a:spcPts val="200"/>
                        </a:spcAft>
                      </a:pPr>
                      <a:r>
                        <a:rPr lang="en-US" sz="3600" b="0" kern="0" cap="none" spc="25" baseline="0" dirty="0" smtClean="0">
                          <a:effectLst/>
                          <a:latin typeface="Georgia" panose="02040502050405020303" pitchFamily="18" charset="0"/>
                        </a:rPr>
                        <a:t>Data extraction &amp; reporting </a:t>
                      </a:r>
                      <a:endParaRPr lang="en-US" sz="3600" b="0" kern="0" cap="none" spc="25" baseline="0" dirty="0">
                        <a:effectLst/>
                        <a:latin typeface="Georgia" panose="020405020504050203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673359">
                <a:tc>
                  <a:txBody>
                    <a:bodyPr/>
                    <a:lstStyle/>
                    <a:p>
                      <a:pPr marL="0" marR="0" algn="just">
                        <a:lnSpc>
                          <a:spcPct val="115000"/>
                        </a:lnSpc>
                        <a:spcBef>
                          <a:spcPts val="0"/>
                        </a:spcBef>
                        <a:spcAft>
                          <a:spcPts val="0"/>
                        </a:spcAft>
                      </a:pPr>
                      <a:endParaRPr lang="en-US" sz="3600" b="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just">
                        <a:lnSpc>
                          <a:spcPct val="115000"/>
                        </a:lnSpc>
                        <a:spcBef>
                          <a:spcPts val="0"/>
                        </a:spcBef>
                        <a:spcAft>
                          <a:spcPts val="200"/>
                        </a:spcAft>
                      </a:pPr>
                      <a:r>
                        <a:rPr lang="en-US" sz="3600" b="0" kern="0" cap="none" spc="25" baseline="0" dirty="0" smtClean="0">
                          <a:effectLst/>
                          <a:latin typeface="Georgia" panose="02040502050405020303" pitchFamily="18" charset="0"/>
                        </a:rPr>
                        <a:t>Data analytics</a:t>
                      </a:r>
                      <a:endParaRPr lang="en-US" sz="3600" b="0" kern="0" cap="none" spc="25" baseline="0" dirty="0">
                        <a:effectLst/>
                        <a:latin typeface="Georgia" panose="02040502050405020303"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pic>
        <p:nvPicPr>
          <p:cNvPr id="16" name="Picture 15" descr="C:\Users\bhosch\AppData\Local\Temp\ic_cloud_download_black_24dp.png"/>
          <p:cNvPicPr/>
          <p:nvPr/>
        </p:nvPicPr>
        <p:blipFill>
          <a:blip r:embed="rId2">
            <a:extLst>
              <a:ext uri="{28A0092B-C50C-407E-A947-70E740481C1C}">
                <a14:useLocalDpi xmlns:a14="http://schemas.microsoft.com/office/drawing/2010/main" val="0"/>
              </a:ext>
            </a:extLst>
          </a:blip>
          <a:srcRect/>
          <a:stretch>
            <a:fillRect/>
          </a:stretch>
        </p:blipFill>
        <p:spPr bwMode="auto">
          <a:xfrm>
            <a:off x="917121" y="1385622"/>
            <a:ext cx="731520" cy="731520"/>
          </a:xfrm>
          <a:prstGeom prst="rect">
            <a:avLst/>
          </a:prstGeom>
          <a:noFill/>
          <a:ln>
            <a:noFill/>
          </a:ln>
        </p:spPr>
      </p:pic>
      <p:pic>
        <p:nvPicPr>
          <p:cNvPr id="17" name="Picture 16" descr="C:\Users\bhosch\AppData\Local\Temp\ic_supervisor_account_black_24dp.png"/>
          <p:cNvPicPr/>
          <p:nvPr/>
        </p:nvPicPr>
        <p:blipFill>
          <a:blip r:embed="rId3">
            <a:extLst>
              <a:ext uri="{28A0092B-C50C-407E-A947-70E740481C1C}">
                <a14:useLocalDpi xmlns:a14="http://schemas.microsoft.com/office/drawing/2010/main" val="0"/>
              </a:ext>
            </a:extLst>
          </a:blip>
          <a:srcRect/>
          <a:stretch>
            <a:fillRect/>
          </a:stretch>
        </p:blipFill>
        <p:spPr bwMode="auto">
          <a:xfrm>
            <a:off x="911742" y="2098144"/>
            <a:ext cx="731520" cy="731520"/>
          </a:xfrm>
          <a:prstGeom prst="rect">
            <a:avLst/>
          </a:prstGeom>
          <a:noFill/>
          <a:ln>
            <a:noFill/>
          </a:ln>
        </p:spPr>
      </p:pic>
      <p:pic>
        <p:nvPicPr>
          <p:cNvPr id="18" name="Picture 17" descr="C:\Users\bhosch\AppData\Local\Temp\ic_grade_black_24dp.png"/>
          <p:cNvPicPr/>
          <p:nvPr/>
        </p:nvPicPr>
        <p:blipFill>
          <a:blip r:embed="rId4">
            <a:extLst>
              <a:ext uri="{28A0092B-C50C-407E-A947-70E740481C1C}">
                <a14:useLocalDpi xmlns:a14="http://schemas.microsoft.com/office/drawing/2010/main" val="0"/>
              </a:ext>
            </a:extLst>
          </a:blip>
          <a:srcRect/>
          <a:stretch>
            <a:fillRect/>
          </a:stretch>
        </p:blipFill>
        <p:spPr bwMode="auto">
          <a:xfrm>
            <a:off x="917121" y="2723529"/>
            <a:ext cx="731520" cy="731520"/>
          </a:xfrm>
          <a:prstGeom prst="rect">
            <a:avLst/>
          </a:prstGeom>
          <a:noFill/>
          <a:ln>
            <a:noFill/>
          </a:ln>
        </p:spPr>
      </p:pic>
      <p:pic>
        <p:nvPicPr>
          <p:cNvPr id="11" name="Picture 10"/>
          <p:cNvPicPr>
            <a:picLocks noChangeAspect="1"/>
          </p:cNvPicPr>
          <p:nvPr/>
        </p:nvPicPr>
        <p:blipFill>
          <a:blip r:embed="rId5"/>
          <a:stretch>
            <a:fillRect/>
          </a:stretch>
        </p:blipFill>
        <p:spPr>
          <a:xfrm>
            <a:off x="934583" y="3461361"/>
            <a:ext cx="847725" cy="600075"/>
          </a:xfrm>
          <a:prstGeom prst="rect">
            <a:avLst/>
          </a:prstGeom>
        </p:spPr>
      </p:pic>
      <p:pic>
        <p:nvPicPr>
          <p:cNvPr id="23" name="Picture 22" descr="C:\Users\bhosch\AppData\Local\Temp\ic_build_black_24dp.png"/>
          <p:cNvPicPr/>
          <p:nvPr/>
        </p:nvPicPr>
        <p:blipFill>
          <a:blip r:embed="rId6">
            <a:extLst>
              <a:ext uri="{28A0092B-C50C-407E-A947-70E740481C1C}">
                <a14:useLocalDpi xmlns:a14="http://schemas.microsoft.com/office/drawing/2010/main" val="0"/>
              </a:ext>
            </a:extLst>
          </a:blip>
          <a:srcRect/>
          <a:stretch>
            <a:fillRect/>
          </a:stretch>
        </p:blipFill>
        <p:spPr bwMode="auto">
          <a:xfrm>
            <a:off x="998191" y="4125854"/>
            <a:ext cx="640080" cy="640080"/>
          </a:xfrm>
          <a:prstGeom prst="rect">
            <a:avLst/>
          </a:prstGeom>
          <a:noFill/>
          <a:ln>
            <a:noFill/>
          </a:ln>
        </p:spPr>
      </p:pic>
      <p:pic>
        <p:nvPicPr>
          <p:cNvPr id="25" name="Picture 24" descr="C:\Users\bhosch\AppData\Local\Temp\ic_trending_up_black_24dp.png"/>
          <p:cNvPicPr/>
          <p:nvPr/>
        </p:nvPicPr>
        <p:blipFill>
          <a:blip r:embed="rId7">
            <a:extLst>
              <a:ext uri="{28A0092B-C50C-407E-A947-70E740481C1C}">
                <a14:useLocalDpi xmlns:a14="http://schemas.microsoft.com/office/drawing/2010/main" val="0"/>
              </a:ext>
            </a:extLst>
          </a:blip>
          <a:srcRect/>
          <a:stretch>
            <a:fillRect/>
          </a:stretch>
        </p:blipFill>
        <p:spPr bwMode="auto">
          <a:xfrm>
            <a:off x="870965" y="5443411"/>
            <a:ext cx="731520" cy="731520"/>
          </a:xfrm>
          <a:prstGeom prst="rect">
            <a:avLst/>
          </a:prstGeom>
          <a:noFill/>
          <a:ln>
            <a:noFill/>
          </a:ln>
        </p:spPr>
      </p:pic>
      <p:pic>
        <p:nvPicPr>
          <p:cNvPr id="1031" name="Picture 19" descr="ic_cloud_download_black_24d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42900" cy="3429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12" descr="ic_supervisor_account_black_24d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42900" cy="3429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14" descr="ic_grade_black_24d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42900" cy="3429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358775" cy="35083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15" descr="ic_build_black_24d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342900" cy="3429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16" descr="ic_poll_black_24dp"/>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342900" cy="342900"/>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7" descr="ic_trending_up_black_24d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342900" cy="3429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Image result for b&amp;w icon for reporti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26565" y="4863054"/>
            <a:ext cx="640080" cy="64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42818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      Data acquisition</a:t>
            </a:r>
            <a:endParaRPr lang="en-US" sz="3600" dirty="0"/>
          </a:p>
        </p:txBody>
      </p:sp>
      <p:sp>
        <p:nvSpPr>
          <p:cNvPr id="3" name="Text Placeholder 2"/>
          <p:cNvSpPr>
            <a:spLocks noGrp="1"/>
          </p:cNvSpPr>
          <p:nvPr>
            <p:ph type="body" idx="1"/>
          </p:nvPr>
        </p:nvSpPr>
        <p:spPr/>
        <p:txBody>
          <a:bodyPr/>
          <a:lstStyle/>
          <a:p>
            <a:r>
              <a:rPr lang="en-US" dirty="0"/>
              <a:t>Data acquisition involves identification, prioritization, capture, storage, linkage, and curation of data assets most valuable to the enterprise</a:t>
            </a:r>
          </a:p>
        </p:txBody>
      </p:sp>
      <p:sp>
        <p:nvSpPr>
          <p:cNvPr id="4" name="Slide Number Placeholder 3"/>
          <p:cNvSpPr>
            <a:spLocks noGrp="1"/>
          </p:cNvSpPr>
          <p:nvPr>
            <p:ph type="sldNum" sz="quarter" idx="12"/>
          </p:nvPr>
        </p:nvSpPr>
        <p:spPr/>
        <p:txBody>
          <a:bodyPr/>
          <a:lstStyle/>
          <a:p>
            <a:fld id="{935F4044-894B-B74C-BA70-A76DFBF02618}" type="slidenum">
              <a:rPr lang="en-US" smtClean="0"/>
              <a:pPr/>
              <a:t>9</a:t>
            </a:fld>
            <a:endParaRPr lang="en-US" dirty="0"/>
          </a:p>
        </p:txBody>
      </p:sp>
      <p:pic>
        <p:nvPicPr>
          <p:cNvPr id="5" name="Picture 4" descr="C:\Users\bhosch\AppData\Local\Temp\ic_cloud_download_black_24dp.png"/>
          <p:cNvPicPr/>
          <p:nvPr/>
        </p:nvPicPr>
        <p:blipFill>
          <a:blip r:embed="rId2">
            <a:extLst>
              <a:ext uri="{28A0092B-C50C-407E-A947-70E740481C1C}">
                <a14:useLocalDpi xmlns:a14="http://schemas.microsoft.com/office/drawing/2010/main" val="0"/>
              </a:ext>
            </a:extLst>
          </a:blip>
          <a:srcRect/>
          <a:stretch>
            <a:fillRect/>
          </a:stretch>
        </p:blipFill>
        <p:spPr bwMode="auto">
          <a:xfrm>
            <a:off x="596900" y="582393"/>
            <a:ext cx="640080" cy="640080"/>
          </a:xfrm>
          <a:prstGeom prst="rect">
            <a:avLst/>
          </a:prstGeom>
          <a:noFill/>
          <a:ln>
            <a:noFill/>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880" y="3868964"/>
            <a:ext cx="8728824" cy="1737360"/>
          </a:xfrm>
          <a:prstGeom prst="rect">
            <a:avLst/>
          </a:prstGeom>
          <a:noFill/>
          <a:ln>
            <a:noFill/>
          </a:ln>
        </p:spPr>
      </p:pic>
    </p:spTree>
    <p:extLst>
      <p:ext uri="{BB962C8B-B14F-4D97-AF65-F5344CB8AC3E}">
        <p14:creationId xmlns:p14="http://schemas.microsoft.com/office/powerpoint/2010/main" val="980966384"/>
      </p:ext>
    </p:extLst>
  </p:cSld>
  <p:clrMapOvr>
    <a:masterClrMapping/>
  </p:clrMapOvr>
  <p:timing>
    <p:tnLst>
      <p:par>
        <p:cTn id="1" dur="indefinite" restart="never" nodeType="tmRoot"/>
      </p:par>
    </p:tnLst>
  </p:timing>
</p:sld>
</file>

<file path=ppt/theme/theme1.xml><?xml version="1.0" encoding="utf-8"?>
<a:theme xmlns:a="http://schemas.openxmlformats.org/drawingml/2006/main" name="Stony Brook University">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7364</TotalTime>
  <Words>1657</Words>
  <Application>Microsoft Office PowerPoint</Application>
  <PresentationFormat>On-screen Show (4:3)</PresentationFormat>
  <Paragraphs>313</Paragraphs>
  <Slides>30</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30</vt:i4>
      </vt:variant>
    </vt:vector>
  </HeadingPairs>
  <TitlesOfParts>
    <vt:vector size="41" baseType="lpstr">
      <vt:lpstr>MS PGothic</vt:lpstr>
      <vt:lpstr>Arial</vt:lpstr>
      <vt:lpstr>Calibri</vt:lpstr>
      <vt:lpstr>Calibri Light</vt:lpstr>
      <vt:lpstr>Georgia</vt:lpstr>
      <vt:lpstr>Museo Slab 500</vt:lpstr>
      <vt:lpstr>Symbol</vt:lpstr>
      <vt:lpstr>Times New Roman</vt:lpstr>
      <vt:lpstr>Verdana</vt:lpstr>
      <vt:lpstr>Wingdings</vt:lpstr>
      <vt:lpstr>Stony Brook University</vt:lpstr>
      <vt:lpstr>Beyond Data Governance to Data Strategy     </vt:lpstr>
      <vt:lpstr>Overview</vt:lpstr>
      <vt:lpstr>Institutional Profile</vt:lpstr>
      <vt:lpstr>What is a data strategy?</vt:lpstr>
      <vt:lpstr>Why do we need a data strategy?</vt:lpstr>
      <vt:lpstr>Selected Stony Brook data assets</vt:lpstr>
      <vt:lpstr>Stony Brook’s mission</vt:lpstr>
      <vt:lpstr>Elements of Stony Brook’s data strategy</vt:lpstr>
      <vt:lpstr>      Data acquisition</vt:lpstr>
      <vt:lpstr>      Data acquisition       Identification &amp; prioritization</vt:lpstr>
      <vt:lpstr>      Data Acquisition       Capture &amp; storage</vt:lpstr>
      <vt:lpstr>      Data Acquisition       Linkage &amp; curation</vt:lpstr>
      <vt:lpstr>      Data governance</vt:lpstr>
      <vt:lpstr>      Data governance       Requirements</vt:lpstr>
      <vt:lpstr>      Data Quality</vt:lpstr>
      <vt:lpstr>      Data access</vt:lpstr>
      <vt:lpstr>      Data usage and literacy</vt:lpstr>
      <vt:lpstr>      Data extraction and reporting</vt:lpstr>
      <vt:lpstr>      Data extraction and reporting</vt:lpstr>
      <vt:lpstr>      Data analytics</vt:lpstr>
      <vt:lpstr>Data asset strategy document compiled for each data asset</vt:lpstr>
      <vt:lpstr>Example – Description and Use, Priority</vt:lpstr>
      <vt:lpstr>Example – Data Acquisition</vt:lpstr>
      <vt:lpstr>Example – Data Governance, Quality</vt:lpstr>
      <vt:lpstr>Example – Data Access Plan</vt:lpstr>
      <vt:lpstr>Example – Data Usage and Literacy</vt:lpstr>
      <vt:lpstr>Example – Extraction/Reporting</vt:lpstr>
      <vt:lpstr>Example – Analytics</vt:lpstr>
      <vt:lpstr>Issues To Tackle</vt:lpstr>
      <vt:lpstr>Wrap-Up and Discussion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Braden J Hosch</cp:lastModifiedBy>
  <cp:revision>362</cp:revision>
  <cp:lastPrinted>2016-10-12T16:41:11Z</cp:lastPrinted>
  <dcterms:created xsi:type="dcterms:W3CDTF">2015-10-09T21:49:46Z</dcterms:created>
  <dcterms:modified xsi:type="dcterms:W3CDTF">2017-05-31T03:55:58Z</dcterms:modified>
</cp:coreProperties>
</file>